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82" r:id="rId3"/>
    <p:sldId id="278" r:id="rId4"/>
    <p:sldId id="257" r:id="rId5"/>
    <p:sldId id="267" r:id="rId6"/>
    <p:sldId id="258" r:id="rId7"/>
    <p:sldId id="259" r:id="rId8"/>
    <p:sldId id="265" r:id="rId9"/>
    <p:sldId id="260" r:id="rId10"/>
    <p:sldId id="266" r:id="rId11"/>
    <p:sldId id="281" r:id="rId12"/>
    <p:sldId id="280" r:id="rId13"/>
    <p:sldId id="264" r:id="rId14"/>
    <p:sldId id="286" r:id="rId15"/>
    <p:sldId id="276" r:id="rId16"/>
    <p:sldId id="262" r:id="rId17"/>
    <p:sldId id="270" r:id="rId18"/>
    <p:sldId id="277" r:id="rId19"/>
    <p:sldId id="275" r:id="rId20"/>
    <p:sldId id="269" r:id="rId21"/>
    <p:sldId id="271" r:id="rId22"/>
    <p:sldId id="274" r:id="rId23"/>
    <p:sldId id="287" r:id="rId24"/>
    <p:sldId id="261" r:id="rId25"/>
    <p:sldId id="283" r:id="rId26"/>
    <p:sldId id="289" r:id="rId27"/>
    <p:sldId id="288" r:id="rId28"/>
    <p:sldId id="279" r:id="rId29"/>
    <p:sldId id="284" r:id="rId30"/>
    <p:sldId id="268" r:id="rId31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4" d="100"/>
          <a:sy n="44" d="100"/>
        </p:scale>
        <p:origin x="70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9A3C8F-3BB3-41DE-BE6B-1167D51EE77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4F7C8E5-D1CF-4A1A-BB3C-AC32B2ADB321}">
      <dgm:prSet phldrT="[Text]"/>
      <dgm:spPr>
        <a:solidFill>
          <a:srgbClr val="FF0000"/>
        </a:solidFill>
      </dgm:spPr>
      <dgm:t>
        <a:bodyPr/>
        <a:lstStyle/>
        <a:p>
          <a:pPr rtl="1"/>
          <a:r>
            <a:rPr lang="en-US"/>
            <a:t>TEE-java</a:t>
          </a:r>
          <a:endParaRPr lang="he-IL"/>
        </a:p>
      </dgm:t>
    </dgm:pt>
    <dgm:pt modelId="{915CEB86-C562-43E0-802B-A68F196E3E5A}" type="parTrans" cxnId="{0605692E-D03A-49F2-9C78-D1E0FF469B1E}">
      <dgm:prSet/>
      <dgm:spPr/>
      <dgm:t>
        <a:bodyPr/>
        <a:lstStyle/>
        <a:p>
          <a:pPr rtl="1"/>
          <a:endParaRPr lang="he-IL"/>
        </a:p>
      </dgm:t>
    </dgm:pt>
    <dgm:pt modelId="{EC17A745-B50C-40FF-96CC-7EB7DB7CADD5}" type="sibTrans" cxnId="{0605692E-D03A-49F2-9C78-D1E0FF469B1E}">
      <dgm:prSet/>
      <dgm:spPr/>
      <dgm:t>
        <a:bodyPr/>
        <a:lstStyle/>
        <a:p>
          <a:pPr rtl="1"/>
          <a:endParaRPr lang="he-IL"/>
        </a:p>
      </dgm:t>
    </dgm:pt>
    <dgm:pt modelId="{3B47B5A1-3ED7-4EBD-ABD0-69E5AE58297E}">
      <dgm:prSet phldrT="[Text]"/>
      <dgm:spPr>
        <a:solidFill>
          <a:srgbClr val="FFC000"/>
        </a:solidFill>
      </dgm:spPr>
      <dgm:t>
        <a:bodyPr/>
        <a:lstStyle/>
        <a:p>
          <a:pPr rtl="1"/>
          <a:r>
            <a:rPr lang="en-US"/>
            <a:t>User</a:t>
          </a:r>
          <a:endParaRPr lang="he-IL"/>
        </a:p>
      </dgm:t>
    </dgm:pt>
    <dgm:pt modelId="{5BAF4B95-1875-469D-AEB4-A2319884E7FE}" type="parTrans" cxnId="{0BF23CBF-FF9D-4A23-ACAA-EA09E9B198AD}">
      <dgm:prSet/>
      <dgm:spPr/>
      <dgm:t>
        <a:bodyPr/>
        <a:lstStyle/>
        <a:p>
          <a:pPr rtl="1"/>
          <a:endParaRPr lang="he-IL"/>
        </a:p>
      </dgm:t>
    </dgm:pt>
    <dgm:pt modelId="{6AF7AF11-C3DE-4E37-8182-010B4AB27984}" type="sibTrans" cxnId="{0BF23CBF-FF9D-4A23-ACAA-EA09E9B198AD}">
      <dgm:prSet/>
      <dgm:spPr/>
      <dgm:t>
        <a:bodyPr/>
        <a:lstStyle/>
        <a:p>
          <a:pPr rtl="1"/>
          <a:endParaRPr lang="he-IL"/>
        </a:p>
      </dgm:t>
    </dgm:pt>
    <dgm:pt modelId="{F161E247-4CC2-4EAA-9A8B-EE4B7C40A7BE}">
      <dgm:prSet/>
      <dgm:spPr>
        <a:solidFill>
          <a:srgbClr val="92D050"/>
        </a:solidFill>
      </dgm:spPr>
      <dgm:t>
        <a:bodyPr/>
        <a:lstStyle/>
        <a:p>
          <a:pPr rtl="1"/>
          <a:r>
            <a:rPr lang="en-US"/>
            <a:t>Extension-client-javascrip</a:t>
          </a:r>
          <a:endParaRPr lang="he-IL"/>
        </a:p>
      </dgm:t>
    </dgm:pt>
    <dgm:pt modelId="{705D545C-00DB-4231-B4F4-BD4D4B0D30A0}" type="parTrans" cxnId="{3C78A934-4522-4736-B8E7-680E0FC297DB}">
      <dgm:prSet/>
      <dgm:spPr/>
      <dgm:t>
        <a:bodyPr/>
        <a:lstStyle/>
        <a:p>
          <a:pPr rtl="1"/>
          <a:endParaRPr lang="he-IL"/>
        </a:p>
      </dgm:t>
    </dgm:pt>
    <dgm:pt modelId="{7C9E422E-5650-401A-AEBB-44A96A460DEA}" type="sibTrans" cxnId="{3C78A934-4522-4736-B8E7-680E0FC297DB}">
      <dgm:prSet/>
      <dgm:spPr/>
      <dgm:t>
        <a:bodyPr/>
        <a:lstStyle/>
        <a:p>
          <a:pPr rtl="1"/>
          <a:endParaRPr lang="he-IL"/>
        </a:p>
      </dgm:t>
    </dgm:pt>
    <dgm:pt modelId="{9FD328C9-F47B-4EA2-8790-4CF0EC902F18}">
      <dgm:prSet/>
      <dgm:spPr>
        <a:solidFill>
          <a:srgbClr val="00B0F0"/>
        </a:solidFill>
      </dgm:spPr>
      <dgm:t>
        <a:bodyPr/>
        <a:lstStyle/>
        <a:p>
          <a:pPr rtl="1"/>
          <a:r>
            <a:rPr lang="en-US"/>
            <a:t>Host-server-c#</a:t>
          </a:r>
          <a:endParaRPr lang="he-IL"/>
        </a:p>
      </dgm:t>
    </dgm:pt>
    <dgm:pt modelId="{F5113486-D613-437A-ABB8-82418BE7A030}" type="parTrans" cxnId="{2CD1F195-FC74-4A8B-867D-EE87806BFDEF}">
      <dgm:prSet/>
      <dgm:spPr/>
      <dgm:t>
        <a:bodyPr/>
        <a:lstStyle/>
        <a:p>
          <a:pPr rtl="1"/>
          <a:endParaRPr lang="he-IL"/>
        </a:p>
      </dgm:t>
    </dgm:pt>
    <dgm:pt modelId="{CB5F4F9E-914C-4977-9E1A-64A3BB320D9B}" type="sibTrans" cxnId="{2CD1F195-FC74-4A8B-867D-EE87806BFDEF}">
      <dgm:prSet/>
      <dgm:spPr/>
      <dgm:t>
        <a:bodyPr/>
        <a:lstStyle/>
        <a:p>
          <a:pPr rtl="1"/>
          <a:endParaRPr lang="he-IL"/>
        </a:p>
      </dgm:t>
    </dgm:pt>
    <dgm:pt modelId="{B4488F60-0380-4861-B463-149E28B465BB}" type="pres">
      <dgm:prSet presAssocID="{119A3C8F-3BB3-41DE-BE6B-1167D51EE770}" presName="Name0" presStyleCnt="0">
        <dgm:presLayoutVars>
          <dgm:dir/>
          <dgm:resizeHandles val="exact"/>
        </dgm:presLayoutVars>
      </dgm:prSet>
      <dgm:spPr/>
    </dgm:pt>
    <dgm:pt modelId="{06EB57C8-4C58-4575-A559-D8DADFB230B9}" type="pres">
      <dgm:prSet presAssocID="{3B47B5A1-3ED7-4EBD-ABD0-69E5AE58297E}" presName="node" presStyleLbl="node1" presStyleIdx="0" presStyleCnt="4" custScaleX="48495" custScaleY="42661">
        <dgm:presLayoutVars>
          <dgm:bulletEnabled val="1"/>
        </dgm:presLayoutVars>
      </dgm:prSet>
      <dgm:spPr>
        <a:prstGeom prst="ellipse">
          <a:avLst/>
        </a:prstGeom>
      </dgm:spPr>
      <dgm:t>
        <a:bodyPr/>
        <a:lstStyle/>
        <a:p>
          <a:endParaRPr lang="en-US"/>
        </a:p>
      </dgm:t>
    </dgm:pt>
    <dgm:pt modelId="{9E5F8781-60E7-4AEA-AD41-A1238E7F4847}" type="pres">
      <dgm:prSet presAssocID="{6AF7AF11-C3DE-4E37-8182-010B4AB27984}" presName="sibTrans" presStyleLbl="sibTrans2D1" presStyleIdx="0" presStyleCnt="3" custScaleX="161766" custScaleY="29093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BEE6D6BE-AE23-49D3-B0C0-BC7905C9C059}" type="pres">
      <dgm:prSet presAssocID="{6AF7AF11-C3DE-4E37-8182-010B4AB2798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78ACC4E6-58D3-40D9-BE52-E514C049A467}" type="pres">
      <dgm:prSet presAssocID="{F161E247-4CC2-4EAA-9A8B-EE4B7C40A7BE}" presName="node" presStyleLbl="node1" presStyleIdx="1" presStyleCnt="4" custScaleX="48495" custScaleY="4266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84C1E9-E7B0-4D38-85CF-0D976C75DB59}" type="pres">
      <dgm:prSet presAssocID="{7C9E422E-5650-401A-AEBB-44A96A460DEA}" presName="sibTrans" presStyleLbl="sibTrans2D1" presStyleIdx="1" presStyleCnt="3" custScaleX="161766" custScaleY="29093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3AE9699C-F7A4-4C58-BBD7-C59F0CAE87AF}" type="pres">
      <dgm:prSet presAssocID="{7C9E422E-5650-401A-AEBB-44A96A460DEA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8C4B4F5D-C153-4E9E-B3A7-40BA44604EBD}" type="pres">
      <dgm:prSet presAssocID="{9FD328C9-F47B-4EA2-8790-4CF0EC902F18}" presName="node" presStyleLbl="node1" presStyleIdx="2" presStyleCnt="4" custScaleX="48495" custScaleY="4266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FB13C1-3ECD-4589-8EF3-AD455BEE9C7B}" type="pres">
      <dgm:prSet presAssocID="{CB5F4F9E-914C-4977-9E1A-64A3BB320D9B}" presName="sibTrans" presStyleLbl="sibTrans2D1" presStyleIdx="2" presStyleCnt="3" custScaleX="161766" custScaleY="29093"/>
      <dgm:spPr>
        <a:prstGeom prst="leftRightArrow">
          <a:avLst/>
        </a:prstGeom>
      </dgm:spPr>
      <dgm:t>
        <a:bodyPr/>
        <a:lstStyle/>
        <a:p>
          <a:endParaRPr lang="en-US"/>
        </a:p>
      </dgm:t>
    </dgm:pt>
    <dgm:pt modelId="{87A3E494-6EF4-48B2-BB44-F4BC2F22AEB3}" type="pres">
      <dgm:prSet presAssocID="{CB5F4F9E-914C-4977-9E1A-64A3BB320D9B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6B17D47A-FD6F-4CCB-BA7B-2B50981CE5CC}" type="pres">
      <dgm:prSet presAssocID="{E4F7C8E5-D1CF-4A1A-BB3C-AC32B2ADB321}" presName="node" presStyleLbl="node1" presStyleIdx="3" presStyleCnt="4" custScaleX="51004" custScaleY="3915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BF23CBF-FF9D-4A23-ACAA-EA09E9B198AD}" srcId="{119A3C8F-3BB3-41DE-BE6B-1167D51EE770}" destId="{3B47B5A1-3ED7-4EBD-ABD0-69E5AE58297E}" srcOrd="0" destOrd="0" parTransId="{5BAF4B95-1875-469D-AEB4-A2319884E7FE}" sibTransId="{6AF7AF11-C3DE-4E37-8182-010B4AB27984}"/>
    <dgm:cxn modelId="{0A7DBA02-CA6A-481F-A7C6-E998F4A870C4}" type="presOf" srcId="{CB5F4F9E-914C-4977-9E1A-64A3BB320D9B}" destId="{97FB13C1-3ECD-4589-8EF3-AD455BEE9C7B}" srcOrd="0" destOrd="0" presId="urn:microsoft.com/office/officeart/2005/8/layout/process1"/>
    <dgm:cxn modelId="{955F08EB-7E8A-4B52-BBA9-F5CF9193869A}" type="presOf" srcId="{E4F7C8E5-D1CF-4A1A-BB3C-AC32B2ADB321}" destId="{6B17D47A-FD6F-4CCB-BA7B-2B50981CE5CC}" srcOrd="0" destOrd="0" presId="urn:microsoft.com/office/officeart/2005/8/layout/process1"/>
    <dgm:cxn modelId="{412FE168-DCAD-40CB-9A15-B3E1AFD37D5C}" type="presOf" srcId="{CB5F4F9E-914C-4977-9E1A-64A3BB320D9B}" destId="{87A3E494-6EF4-48B2-BB44-F4BC2F22AEB3}" srcOrd="1" destOrd="0" presId="urn:microsoft.com/office/officeart/2005/8/layout/process1"/>
    <dgm:cxn modelId="{3C78A934-4522-4736-B8E7-680E0FC297DB}" srcId="{119A3C8F-3BB3-41DE-BE6B-1167D51EE770}" destId="{F161E247-4CC2-4EAA-9A8B-EE4B7C40A7BE}" srcOrd="1" destOrd="0" parTransId="{705D545C-00DB-4231-B4F4-BD4D4B0D30A0}" sibTransId="{7C9E422E-5650-401A-AEBB-44A96A460DEA}"/>
    <dgm:cxn modelId="{0C57EE6F-D34B-4EC6-A276-7A994AC3A0FB}" type="presOf" srcId="{F161E247-4CC2-4EAA-9A8B-EE4B7C40A7BE}" destId="{78ACC4E6-58D3-40D9-BE52-E514C049A467}" srcOrd="0" destOrd="0" presId="urn:microsoft.com/office/officeart/2005/8/layout/process1"/>
    <dgm:cxn modelId="{FF083ACD-F82B-483C-A87B-A83DB990DFDA}" type="presOf" srcId="{6AF7AF11-C3DE-4E37-8182-010B4AB27984}" destId="{BEE6D6BE-AE23-49D3-B0C0-BC7905C9C059}" srcOrd="1" destOrd="0" presId="urn:microsoft.com/office/officeart/2005/8/layout/process1"/>
    <dgm:cxn modelId="{0DF81BDA-B963-4813-B9F7-C58360A565FF}" type="presOf" srcId="{9FD328C9-F47B-4EA2-8790-4CF0EC902F18}" destId="{8C4B4F5D-C153-4E9E-B3A7-40BA44604EBD}" srcOrd="0" destOrd="0" presId="urn:microsoft.com/office/officeart/2005/8/layout/process1"/>
    <dgm:cxn modelId="{2CD1F195-FC74-4A8B-867D-EE87806BFDEF}" srcId="{119A3C8F-3BB3-41DE-BE6B-1167D51EE770}" destId="{9FD328C9-F47B-4EA2-8790-4CF0EC902F18}" srcOrd="2" destOrd="0" parTransId="{F5113486-D613-437A-ABB8-82418BE7A030}" sibTransId="{CB5F4F9E-914C-4977-9E1A-64A3BB320D9B}"/>
    <dgm:cxn modelId="{0605692E-D03A-49F2-9C78-D1E0FF469B1E}" srcId="{119A3C8F-3BB3-41DE-BE6B-1167D51EE770}" destId="{E4F7C8E5-D1CF-4A1A-BB3C-AC32B2ADB321}" srcOrd="3" destOrd="0" parTransId="{915CEB86-C562-43E0-802B-A68F196E3E5A}" sibTransId="{EC17A745-B50C-40FF-96CC-7EB7DB7CADD5}"/>
    <dgm:cxn modelId="{F1E3BBAD-352D-463A-AF5F-2DACE1047B40}" type="presOf" srcId="{7C9E422E-5650-401A-AEBB-44A96A460DEA}" destId="{AE84C1E9-E7B0-4D38-85CF-0D976C75DB59}" srcOrd="0" destOrd="0" presId="urn:microsoft.com/office/officeart/2005/8/layout/process1"/>
    <dgm:cxn modelId="{0C0308AD-C6D8-4B65-B77D-0A7D3268A94A}" type="presOf" srcId="{7C9E422E-5650-401A-AEBB-44A96A460DEA}" destId="{3AE9699C-F7A4-4C58-BBD7-C59F0CAE87AF}" srcOrd="1" destOrd="0" presId="urn:microsoft.com/office/officeart/2005/8/layout/process1"/>
    <dgm:cxn modelId="{43888BAD-C294-44EF-A6BB-7A06C10EDC34}" type="presOf" srcId="{6AF7AF11-C3DE-4E37-8182-010B4AB27984}" destId="{9E5F8781-60E7-4AEA-AD41-A1238E7F4847}" srcOrd="0" destOrd="0" presId="urn:microsoft.com/office/officeart/2005/8/layout/process1"/>
    <dgm:cxn modelId="{DF3BEED8-12C5-4299-8D5D-764C758E928B}" type="presOf" srcId="{3B47B5A1-3ED7-4EBD-ABD0-69E5AE58297E}" destId="{06EB57C8-4C58-4575-A559-D8DADFB230B9}" srcOrd="0" destOrd="0" presId="urn:microsoft.com/office/officeart/2005/8/layout/process1"/>
    <dgm:cxn modelId="{C31D0726-C709-47CC-A68F-F3F0328F4D1C}" type="presOf" srcId="{119A3C8F-3BB3-41DE-BE6B-1167D51EE770}" destId="{B4488F60-0380-4861-B463-149E28B465BB}" srcOrd="0" destOrd="0" presId="urn:microsoft.com/office/officeart/2005/8/layout/process1"/>
    <dgm:cxn modelId="{8BFF3C69-9A75-453A-B0DD-EDDCB128CD3F}" type="presParOf" srcId="{B4488F60-0380-4861-B463-149E28B465BB}" destId="{06EB57C8-4C58-4575-A559-D8DADFB230B9}" srcOrd="0" destOrd="0" presId="urn:microsoft.com/office/officeart/2005/8/layout/process1"/>
    <dgm:cxn modelId="{067AF4D6-5372-4346-9127-897D1A2278DD}" type="presParOf" srcId="{B4488F60-0380-4861-B463-149E28B465BB}" destId="{9E5F8781-60E7-4AEA-AD41-A1238E7F4847}" srcOrd="1" destOrd="0" presId="urn:microsoft.com/office/officeart/2005/8/layout/process1"/>
    <dgm:cxn modelId="{894D19ED-FE69-489C-B144-738C44B7D22D}" type="presParOf" srcId="{9E5F8781-60E7-4AEA-AD41-A1238E7F4847}" destId="{BEE6D6BE-AE23-49D3-B0C0-BC7905C9C059}" srcOrd="0" destOrd="0" presId="urn:microsoft.com/office/officeart/2005/8/layout/process1"/>
    <dgm:cxn modelId="{5476AE49-0701-49E6-BF5E-11076329BF1F}" type="presParOf" srcId="{B4488F60-0380-4861-B463-149E28B465BB}" destId="{78ACC4E6-58D3-40D9-BE52-E514C049A467}" srcOrd="2" destOrd="0" presId="urn:microsoft.com/office/officeart/2005/8/layout/process1"/>
    <dgm:cxn modelId="{2467E65E-8A48-4B51-AD6A-21CEBFC0F5F3}" type="presParOf" srcId="{B4488F60-0380-4861-B463-149E28B465BB}" destId="{AE84C1E9-E7B0-4D38-85CF-0D976C75DB59}" srcOrd="3" destOrd="0" presId="urn:microsoft.com/office/officeart/2005/8/layout/process1"/>
    <dgm:cxn modelId="{F5FD9773-8E8C-4076-82CB-86C251BFB72E}" type="presParOf" srcId="{AE84C1E9-E7B0-4D38-85CF-0D976C75DB59}" destId="{3AE9699C-F7A4-4C58-BBD7-C59F0CAE87AF}" srcOrd="0" destOrd="0" presId="urn:microsoft.com/office/officeart/2005/8/layout/process1"/>
    <dgm:cxn modelId="{147CA42A-788F-495A-8B58-FC88FC23E589}" type="presParOf" srcId="{B4488F60-0380-4861-B463-149E28B465BB}" destId="{8C4B4F5D-C153-4E9E-B3A7-40BA44604EBD}" srcOrd="4" destOrd="0" presId="urn:microsoft.com/office/officeart/2005/8/layout/process1"/>
    <dgm:cxn modelId="{B4947CBF-EDB4-4FDD-A956-06F859058436}" type="presParOf" srcId="{B4488F60-0380-4861-B463-149E28B465BB}" destId="{97FB13C1-3ECD-4589-8EF3-AD455BEE9C7B}" srcOrd="5" destOrd="0" presId="urn:microsoft.com/office/officeart/2005/8/layout/process1"/>
    <dgm:cxn modelId="{43BB4ACC-F8B1-4103-ABAC-7F4BA00C6DD0}" type="presParOf" srcId="{97FB13C1-3ECD-4589-8EF3-AD455BEE9C7B}" destId="{87A3E494-6EF4-48B2-BB44-F4BC2F22AEB3}" srcOrd="0" destOrd="0" presId="urn:microsoft.com/office/officeart/2005/8/layout/process1"/>
    <dgm:cxn modelId="{7221EAAB-CA6B-4A21-93C5-4A2413DB5271}" type="presParOf" srcId="{B4488F60-0380-4861-B463-149E28B465BB}" destId="{6B17D47A-FD6F-4CCB-BA7B-2B50981CE5CC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EB57C8-4C58-4575-A559-D8DADFB230B9}">
      <dsp:nvSpPr>
        <dsp:cNvPr id="0" name=""/>
        <dsp:cNvSpPr/>
      </dsp:nvSpPr>
      <dsp:spPr>
        <a:xfrm>
          <a:off x="789" y="2505797"/>
          <a:ext cx="1567258" cy="827229"/>
        </a:xfrm>
        <a:prstGeom prst="ellipse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User</a:t>
          </a:r>
          <a:endParaRPr lang="he-IL" sz="1700" kern="1200"/>
        </a:p>
      </dsp:txBody>
      <dsp:txXfrm>
        <a:off x="230309" y="2626942"/>
        <a:ext cx="1108218" cy="584939"/>
      </dsp:txXfrm>
    </dsp:sp>
    <dsp:sp modelId="{9E5F8781-60E7-4AEA-AD41-A1238E7F4847}">
      <dsp:nvSpPr>
        <dsp:cNvPr id="0" name=""/>
        <dsp:cNvSpPr/>
      </dsp:nvSpPr>
      <dsp:spPr>
        <a:xfrm>
          <a:off x="1679635" y="2802824"/>
          <a:ext cx="1108324" cy="233175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he-IL" sz="1000" kern="1200"/>
        </a:p>
      </dsp:txBody>
      <dsp:txXfrm>
        <a:off x="1679635" y="2849459"/>
        <a:ext cx="1038372" cy="139905"/>
      </dsp:txXfrm>
    </dsp:sp>
    <dsp:sp modelId="{78ACC4E6-58D3-40D9-BE52-E514C049A467}">
      <dsp:nvSpPr>
        <dsp:cNvPr id="0" name=""/>
        <dsp:cNvSpPr/>
      </dsp:nvSpPr>
      <dsp:spPr>
        <a:xfrm>
          <a:off x="2860765" y="2505797"/>
          <a:ext cx="1567258" cy="827229"/>
        </a:xfrm>
        <a:prstGeom prst="roundRect">
          <a:avLst>
            <a:gd name="adj" fmla="val 10000"/>
          </a:avLst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Extension-client-javascrip</a:t>
          </a:r>
          <a:endParaRPr lang="he-IL" sz="1700" kern="1200"/>
        </a:p>
      </dsp:txBody>
      <dsp:txXfrm>
        <a:off x="2884994" y="2530026"/>
        <a:ext cx="1518800" cy="778771"/>
      </dsp:txXfrm>
    </dsp:sp>
    <dsp:sp modelId="{AE84C1E9-E7B0-4D38-85CF-0D976C75DB59}">
      <dsp:nvSpPr>
        <dsp:cNvPr id="0" name=""/>
        <dsp:cNvSpPr/>
      </dsp:nvSpPr>
      <dsp:spPr>
        <a:xfrm>
          <a:off x="4539611" y="2802824"/>
          <a:ext cx="1108324" cy="233175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he-IL" sz="1000" kern="1200"/>
        </a:p>
      </dsp:txBody>
      <dsp:txXfrm>
        <a:off x="4539611" y="2849459"/>
        <a:ext cx="1038372" cy="139905"/>
      </dsp:txXfrm>
    </dsp:sp>
    <dsp:sp modelId="{8C4B4F5D-C153-4E9E-B3A7-40BA44604EBD}">
      <dsp:nvSpPr>
        <dsp:cNvPr id="0" name=""/>
        <dsp:cNvSpPr/>
      </dsp:nvSpPr>
      <dsp:spPr>
        <a:xfrm>
          <a:off x="5720741" y="2505797"/>
          <a:ext cx="1567258" cy="827229"/>
        </a:xfrm>
        <a:prstGeom prst="roundRect">
          <a:avLst>
            <a:gd name="adj" fmla="val 10000"/>
          </a:avLst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Host-server-c#</a:t>
          </a:r>
          <a:endParaRPr lang="he-IL" sz="1700" kern="1200"/>
        </a:p>
      </dsp:txBody>
      <dsp:txXfrm>
        <a:off x="5744970" y="2530026"/>
        <a:ext cx="1518800" cy="778771"/>
      </dsp:txXfrm>
    </dsp:sp>
    <dsp:sp modelId="{97FB13C1-3ECD-4589-8EF3-AD455BEE9C7B}">
      <dsp:nvSpPr>
        <dsp:cNvPr id="0" name=""/>
        <dsp:cNvSpPr/>
      </dsp:nvSpPr>
      <dsp:spPr>
        <a:xfrm>
          <a:off x="7399587" y="2802824"/>
          <a:ext cx="1108324" cy="233175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he-IL" sz="1000" kern="1200"/>
        </a:p>
      </dsp:txBody>
      <dsp:txXfrm>
        <a:off x="7399587" y="2849459"/>
        <a:ext cx="1038372" cy="139905"/>
      </dsp:txXfrm>
    </dsp:sp>
    <dsp:sp modelId="{6B17D47A-FD6F-4CCB-BA7B-2B50981CE5CC}">
      <dsp:nvSpPr>
        <dsp:cNvPr id="0" name=""/>
        <dsp:cNvSpPr/>
      </dsp:nvSpPr>
      <dsp:spPr>
        <a:xfrm>
          <a:off x="8580717" y="2539760"/>
          <a:ext cx="1648344" cy="759303"/>
        </a:xfrm>
        <a:prstGeom prst="roundRect">
          <a:avLst>
            <a:gd name="adj" fmla="val 10000"/>
          </a:avLst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TEE-java</a:t>
          </a:r>
          <a:endParaRPr lang="he-IL" sz="1700" kern="1200"/>
        </a:p>
      </dsp:txBody>
      <dsp:txXfrm>
        <a:off x="8602956" y="2561999"/>
        <a:ext cx="1603866" cy="7148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3.jpeg>
</file>

<file path=ppt/media/image4.jpeg>
</file>

<file path=ppt/media/image5.png>
</file>

<file path=ppt/media/image6.png>
</file>

<file path=ppt/media/image7.jpeg>
</file>

<file path=ppt/media/image8.jp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8F1555C0-B218-4B6E-808F-7115F6FFB5C5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DED47732-9ACA-47B1-982C-BBD76B9F2C1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35630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32160F-E26D-27FE-621D-9FB491B4B8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EBCA84D-2DEB-FBCB-97F7-F2AF663E6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62398DB-CD41-7A94-12EB-150592AC7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2AC7EA3-2699-F736-77AB-F339DEF39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755F0C3-E3EC-6096-4CFB-77CE6877F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5648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36EB8E-6498-B681-6EE9-294E8EC04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E05988F-54F6-334F-9BFE-30E8C4D399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58450D7-5D2C-C596-D462-1DD01EA4A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7173711-7500-CB45-F8CA-CCE58CEC3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02F5A54-D098-A2F6-DA8C-B0A2D3A72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56503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45B1D655-1661-1938-6BB8-8F37FC58F5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A10D426-E96A-BEDA-8258-712BF90D2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A89C57C-A954-96E1-0A54-4F16B5C1D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5E60948-D531-972F-764B-00FE1F110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5A882AC-B285-9C9B-5EBC-8E451F286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76028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2A0E0F-5CD1-C2DF-6D09-A136BEAB5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E5BF57-7A9B-544F-498A-2BE84336E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6CE5EFF-3DF2-5A41-73AF-D4A706F4C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24241C7-60A2-982B-F797-9A1A11A60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5998E28-2881-29E4-5918-5DA97F96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11289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E9189B-A6D0-3658-385A-9D229FDA9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8541EBD-2CB7-DC9B-3120-CF66D9FE76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621A6F9-EEDD-D6DB-25BA-2398B3413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3A0024C-83B4-DBA9-74C9-B966E880F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9F89F8E-4E97-7863-1DB1-36A431DBF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54202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21C788-44A1-F378-26AB-A027FBF9A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6B5569-B9BA-FD2C-6AAE-399B6041DD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05C5C92-5972-6C35-CD9F-8FD4EB94C7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4ADE100-B74B-6D29-C7F1-04BC362B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90CA3D8-4739-2A41-FA9C-11F0BC753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9EF8C76-A8CB-6408-F6D4-6DC099D50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65529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82A8D9-420A-5739-6C2B-18EBDEF41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DC61CDB-3913-80FB-18BD-30CB7E1D9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0A6397F-0D3C-04DB-9BBC-6109CD5032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DFBF5C8-9159-6F9F-BB2E-F9B76CB565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DBE0AE6-26F2-DC68-9B8B-B8D74386D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2F7F391-8014-D2A1-69F6-4ED605F06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909D9EF-B934-4AB9-0261-32CD4635E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213C4438-EA4D-1F3F-11CC-4ADE0CCF3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40222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9DE9D62-F0D3-8379-669F-BE87B2B78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3428E71-D8B7-D147-416E-B567B94C1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6B81A59-5436-2444-2273-404B6DCE2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6C370EB-BB27-2B46-C202-D4F169327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45971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4EDBBD2-6DA3-6E53-70F9-CB60446D1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F22CF6B-3CD9-5BD3-FBEF-F03A3AAEE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2B32D7F-192C-5759-8D3D-D054B49D6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4445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201530-ACC1-475A-E253-14BFDD36E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A262D28-1E9B-7596-CBFD-383810346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6FF924A-7AF3-41F8-E0C5-4CA0C51FF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782B37C-345F-50E3-0C0F-74A4CADD4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D25483B-4EF8-077E-0476-F2A34A1D4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E01C6A2-F2D8-6AD3-AD91-072C133EA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0646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63EC83-3450-628A-C392-081CDD144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7698A2A-4161-10FE-820D-520F3C3694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111881A-891F-E59C-6EC3-0BE8352EE6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8393F66-D972-2DB0-B5B0-3EE6F8A93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FFC0587-DEAD-C107-9ADD-B4A2F1A6E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F2DD4E8-C065-6A28-6BF9-A1379D3C0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74957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546C895-D175-3868-4A1C-3D6C63B33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B4BA340-D154-6887-6A19-08AB6EF0F5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12B7714-2A88-C93A-33EE-A4AA3A1CB8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5CD45-AF11-44B5-A8FF-C9F9DFFDE44E}" type="datetimeFigureOut">
              <a:rPr lang="he-IL" smtClean="0"/>
              <a:t>ח'/אדר/תשפ"ג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FB506EF-91AA-1E6A-6F27-C1B8E97C5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FE8B606-CF2B-5B46-1CD6-1EF7E28E9A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EDBA0-C8F3-4754-BE25-80E5749D70E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12180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6">
            <a:extLst>
              <a:ext uri="{FF2B5EF4-FFF2-40B4-BE49-F238E27FC236}">
                <a16:creationId xmlns:a16="http://schemas.microsoft.com/office/drawing/2014/main" xmlns="" id="{79CC44B5-53F9-4F03-9EEB-4C3C821A6F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8">
            <a:extLst>
              <a:ext uri="{FF2B5EF4-FFF2-40B4-BE49-F238E27FC236}">
                <a16:creationId xmlns:a16="http://schemas.microsoft.com/office/drawing/2014/main" xmlns="" id="{1A3688C8-DFCE-4CCD-BCF0-5FB239E507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81F1FB0-4294-0E28-25D5-D40D689AC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8240" y="1122363"/>
            <a:ext cx="6339840" cy="2387600"/>
          </a:xfrm>
        </p:spPr>
        <p:txBody>
          <a:bodyPr>
            <a:normAutofit/>
          </a:bodyPr>
          <a:lstStyle/>
          <a:p>
            <a:pPr algn="l"/>
            <a:r>
              <a:rPr lang="he-IL" sz="6600" dirty="0"/>
              <a:t>כספת הסיסמאות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2AA0844-C50D-0CFC-A0EC-D5F08BF580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8240" y="4700588"/>
            <a:ext cx="6339840" cy="1655762"/>
          </a:xfrm>
        </p:spPr>
        <p:txBody>
          <a:bodyPr>
            <a:normAutofit/>
          </a:bodyPr>
          <a:lstStyle/>
          <a:p>
            <a:pPr algn="l"/>
            <a:r>
              <a:rPr lang="he-IL" dirty="0"/>
              <a:t>מגישות: רבקי שחר </a:t>
            </a:r>
            <a:r>
              <a:rPr lang="he-IL"/>
              <a:t>ועטרה </a:t>
            </a:r>
            <a:r>
              <a:rPr lang="he-IL" smtClean="0"/>
              <a:t>גינזבורג</a:t>
            </a:r>
            <a:endParaRPr lang="he-IL" dirty="0"/>
          </a:p>
        </p:txBody>
      </p:sp>
      <p:cxnSp>
        <p:nvCxnSpPr>
          <p:cNvPr id="25" name="Straight Connector 20">
            <a:extLst>
              <a:ext uri="{FF2B5EF4-FFF2-40B4-BE49-F238E27FC236}">
                <a16:creationId xmlns:a16="http://schemas.microsoft.com/office/drawing/2014/main" xmlns="" id="{D598FBE3-48D2-40A2-B7E6-F485834C82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5099F697-5720-2D83-795A-1C8B421BD0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34348" y="1005839"/>
            <a:ext cx="3444236" cy="3444236"/>
          </a:xfrm>
          <a:custGeom>
            <a:avLst/>
            <a:gdLst/>
            <a:ahLst/>
            <a:cxnLst/>
            <a:rect l="l" t="t" r="r" b="b"/>
            <a:pathLst>
              <a:path w="3444236" h="3444236">
                <a:moveTo>
                  <a:pt x="1722118" y="0"/>
                </a:moveTo>
                <a:cubicBezTo>
                  <a:pt x="2673218" y="0"/>
                  <a:pt x="3444236" y="771018"/>
                  <a:pt x="3444236" y="1722118"/>
                </a:cubicBezTo>
                <a:cubicBezTo>
                  <a:pt x="3444236" y="2673218"/>
                  <a:pt x="2673218" y="3444236"/>
                  <a:pt x="1722118" y="3444236"/>
                </a:cubicBezTo>
                <a:cubicBezTo>
                  <a:pt x="771018" y="3444236"/>
                  <a:pt x="0" y="2673218"/>
                  <a:pt x="0" y="1722118"/>
                </a:cubicBezTo>
                <a:cubicBezTo>
                  <a:pt x="0" y="771018"/>
                  <a:pt x="771018" y="0"/>
                  <a:pt x="172211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146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22F15A2D-2324-487D-A02A-BF46C5C580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17A7F34E-D418-47E2-9F86-2C45BBC312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xmlns="" id="{2AEAFA59-923A-4F54-8B49-44C970BCC3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Content Placeholder 4" descr="Text, whiteboard&#10;&#10;Description automatically generated">
            <a:extLst>
              <a:ext uri="{FF2B5EF4-FFF2-40B4-BE49-F238E27FC236}">
                <a16:creationId xmlns:a16="http://schemas.microsoft.com/office/drawing/2014/main" xmlns="" id="{2DD03C09-8408-38DF-99DA-84DBE1DBF5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215" y="918546"/>
            <a:ext cx="7482605" cy="49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323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2" name="Rectangle 4111">
            <a:extLst>
              <a:ext uri="{FF2B5EF4-FFF2-40B4-BE49-F238E27FC236}">
                <a16:creationId xmlns:a16="http://schemas.microsoft.com/office/drawing/2014/main" xmlns="" id="{22F15A2D-2324-487D-A02A-BF46C5C580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4" name="Freeform: Shape 4113">
            <a:extLst>
              <a:ext uri="{FF2B5EF4-FFF2-40B4-BE49-F238E27FC236}">
                <a16:creationId xmlns:a16="http://schemas.microsoft.com/office/drawing/2014/main" xmlns="" id="{17A7F34E-D418-47E2-9F86-2C45BBC312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16" name="Right Triangle 4115">
            <a:extLst>
              <a:ext uri="{FF2B5EF4-FFF2-40B4-BE49-F238E27FC236}">
                <a16:creationId xmlns:a16="http://schemas.microsoft.com/office/drawing/2014/main" xmlns="" id="{2AEAFA59-923A-4F54-8B49-44C970BCC3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100" name="Picture 4" descr="Text&#10;&#10;Description automatically generated with low confidence">
            <a:extLst>
              <a:ext uri="{FF2B5EF4-FFF2-40B4-BE49-F238E27FC236}">
                <a16:creationId xmlns:a16="http://schemas.microsoft.com/office/drawing/2014/main" xmlns="" id="{E7F39406-109A-55D9-761B-E0DA41158CC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1658" y="918546"/>
            <a:ext cx="7487719" cy="4979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585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2A4FC2C-047E-45A5-965D-8E1E3BF09B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7187EF2-280A-6044-A70B-CC4665683F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xmlns="" id="{81F2BD6D-FD5E-BD92-2B27-A376BCC443B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7012" y="0"/>
            <a:ext cx="6181725" cy="2257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FF629E0-873E-83B4-86C9-02A21D80A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2288" y="2505112"/>
            <a:ext cx="6067424" cy="439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247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xmlns="" id="{3E443FD7-A66B-4AA0-872D-B088B9BC5F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81F1FB0-4294-0E28-25D5-D40D689AC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he-IL"/>
              <a:t>כספת הסיסמאות</a:t>
            </a:r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xmlns="" id="{C04BE0EF-3561-49B4-9A29-F283168A9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xmlns="" id="{5099F697-5720-2D83-795A-1C8B421BD0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108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כניסה למשתמש חדש ועמוד הרשמה">
            <a:hlinkClick r:id="" action="ppaction://media"/>
            <a:extLst>
              <a:ext uri="{FF2B5EF4-FFF2-40B4-BE49-F238E27FC236}">
                <a16:creationId xmlns:a16="http://schemas.microsoft.com/office/drawing/2014/main" xmlns="" id="{4CD936AA-7273-8CA6-9D13-5B9ABDA6AA4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62376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כניסה למשתמש רשום" descr="Graphical user interface, website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xmlns="" id="{1E7B3ED3-5205-CD0E-1CFC-CF8C46E849E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40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372EEBBC-B4E1-86DE-836D-6481347158A4}"/>
              </a:ext>
            </a:extLst>
          </p:cNvPr>
          <p:cNvGrpSpPr/>
          <p:nvPr/>
        </p:nvGrpSpPr>
        <p:grpSpPr>
          <a:xfrm>
            <a:off x="0" y="0"/>
            <a:ext cx="12191999" cy="6858000"/>
            <a:chOff x="3242807" y="326816"/>
            <a:chExt cx="5706385" cy="6204367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AC766D3E-3602-0639-21FE-FEA514597886}"/>
                </a:ext>
              </a:extLst>
            </p:cNvPr>
            <p:cNvSpPr/>
            <p:nvPr/>
          </p:nvSpPr>
          <p:spPr>
            <a:xfrm>
              <a:off x="8010373" y="4212709"/>
              <a:ext cx="122454" cy="211438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2114383"/>
                  </a:lnTo>
                  <a:lnTo>
                    <a:pt x="122454" y="2114383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3F4BE5F7-465F-306F-5157-DC3FE6D7C862}"/>
                </a:ext>
              </a:extLst>
            </p:cNvPr>
            <p:cNvSpPr/>
            <p:nvPr/>
          </p:nvSpPr>
          <p:spPr>
            <a:xfrm>
              <a:off x="8010373" y="4212709"/>
              <a:ext cx="122454" cy="15347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534764"/>
                  </a:lnTo>
                  <a:lnTo>
                    <a:pt x="122454" y="1534764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65D0788D-16A8-4A45-23C5-BFA6577E067F}"/>
                </a:ext>
              </a:extLst>
            </p:cNvPr>
            <p:cNvSpPr/>
            <p:nvPr/>
          </p:nvSpPr>
          <p:spPr>
            <a:xfrm>
              <a:off x="8010373" y="4212709"/>
              <a:ext cx="122454" cy="95514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955146"/>
                  </a:lnTo>
                  <a:lnTo>
                    <a:pt x="122454" y="95514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0138075A-C5BE-9F71-A078-58ABE2FC9889}"/>
                </a:ext>
              </a:extLst>
            </p:cNvPr>
            <p:cNvSpPr/>
            <p:nvPr/>
          </p:nvSpPr>
          <p:spPr>
            <a:xfrm>
              <a:off x="8010373" y="4212709"/>
              <a:ext cx="122454" cy="37552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375527"/>
                  </a:lnTo>
                  <a:lnTo>
                    <a:pt x="122454" y="375527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2B9F25CF-0BBF-FCFB-7DEA-A20FCD324E63}"/>
                </a:ext>
              </a:extLst>
            </p:cNvPr>
            <p:cNvSpPr/>
            <p:nvPr/>
          </p:nvSpPr>
          <p:spPr>
            <a:xfrm>
              <a:off x="7349118" y="3633091"/>
              <a:ext cx="987800" cy="17143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85718"/>
                  </a:lnTo>
                  <a:lnTo>
                    <a:pt x="987800" y="85718"/>
                  </a:lnTo>
                  <a:lnTo>
                    <a:pt x="987800" y="17143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D46FD371-234D-6F40-8958-D50976D12F00}"/>
                </a:ext>
              </a:extLst>
            </p:cNvPr>
            <p:cNvSpPr/>
            <p:nvPr/>
          </p:nvSpPr>
          <p:spPr>
            <a:xfrm>
              <a:off x="7022573" y="4212709"/>
              <a:ext cx="122454" cy="211438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2114383"/>
                  </a:lnTo>
                  <a:lnTo>
                    <a:pt x="122454" y="2114383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501FAEAE-E11D-7122-B015-355D537885C9}"/>
                </a:ext>
              </a:extLst>
            </p:cNvPr>
            <p:cNvSpPr/>
            <p:nvPr/>
          </p:nvSpPr>
          <p:spPr>
            <a:xfrm>
              <a:off x="7022573" y="4212709"/>
              <a:ext cx="122454" cy="15347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534764"/>
                  </a:lnTo>
                  <a:lnTo>
                    <a:pt x="122454" y="1534764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B7B224A1-2D76-FDF7-4F81-47DAAF74589C}"/>
                </a:ext>
              </a:extLst>
            </p:cNvPr>
            <p:cNvSpPr/>
            <p:nvPr/>
          </p:nvSpPr>
          <p:spPr>
            <a:xfrm>
              <a:off x="7022573" y="4212709"/>
              <a:ext cx="122454" cy="95514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955146"/>
                  </a:lnTo>
                  <a:lnTo>
                    <a:pt x="122454" y="95514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F951B2F6-11F5-DD65-DDFE-BFB23D95C674}"/>
                </a:ext>
              </a:extLst>
            </p:cNvPr>
            <p:cNvSpPr/>
            <p:nvPr/>
          </p:nvSpPr>
          <p:spPr>
            <a:xfrm>
              <a:off x="7022573" y="4212709"/>
              <a:ext cx="122454" cy="37552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375527"/>
                  </a:lnTo>
                  <a:lnTo>
                    <a:pt x="122454" y="375527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3C778489-8A47-269A-D788-9BC52764DD80}"/>
                </a:ext>
              </a:extLst>
            </p:cNvPr>
            <p:cNvSpPr/>
            <p:nvPr/>
          </p:nvSpPr>
          <p:spPr>
            <a:xfrm>
              <a:off x="7303398" y="3633091"/>
              <a:ext cx="91440" cy="17143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0"/>
                  </a:moveTo>
                  <a:lnTo>
                    <a:pt x="45720" y="17143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35DB7505-7595-26C3-D84E-64BE6AB72F24}"/>
                </a:ext>
              </a:extLst>
            </p:cNvPr>
            <p:cNvSpPr/>
            <p:nvPr/>
          </p:nvSpPr>
          <p:spPr>
            <a:xfrm>
              <a:off x="6034772" y="4212709"/>
              <a:ext cx="122454" cy="95514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955146"/>
                  </a:lnTo>
                  <a:lnTo>
                    <a:pt x="122454" y="95514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C1BD0F52-46DF-D404-91F1-18AF7AFB7CA5}"/>
                </a:ext>
              </a:extLst>
            </p:cNvPr>
            <p:cNvSpPr/>
            <p:nvPr/>
          </p:nvSpPr>
          <p:spPr>
            <a:xfrm>
              <a:off x="6034772" y="4212709"/>
              <a:ext cx="122454" cy="37552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375527"/>
                  </a:lnTo>
                  <a:lnTo>
                    <a:pt x="122454" y="375527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596C74FB-1654-BDA9-FB0D-7BC32DBE1676}"/>
                </a:ext>
              </a:extLst>
            </p:cNvPr>
            <p:cNvSpPr/>
            <p:nvPr/>
          </p:nvSpPr>
          <p:spPr>
            <a:xfrm>
              <a:off x="6361318" y="3633091"/>
              <a:ext cx="987800" cy="17143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987800" y="0"/>
                  </a:moveTo>
                  <a:lnTo>
                    <a:pt x="987800" y="85718"/>
                  </a:lnTo>
                  <a:lnTo>
                    <a:pt x="0" y="85718"/>
                  </a:lnTo>
                  <a:lnTo>
                    <a:pt x="0" y="17143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3062CC40-BB50-608C-94AD-48C40625D025}"/>
                </a:ext>
              </a:extLst>
            </p:cNvPr>
            <p:cNvSpPr/>
            <p:nvPr/>
          </p:nvSpPr>
          <p:spPr>
            <a:xfrm>
              <a:off x="6855218" y="3053472"/>
              <a:ext cx="493900" cy="17143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85718"/>
                  </a:lnTo>
                  <a:lnTo>
                    <a:pt x="493900" y="85718"/>
                  </a:lnTo>
                  <a:lnTo>
                    <a:pt x="493900" y="17143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0712DEB8-5158-C4C7-C4F5-405B62DEE992}"/>
                </a:ext>
              </a:extLst>
            </p:cNvPr>
            <p:cNvSpPr/>
            <p:nvPr/>
          </p:nvSpPr>
          <p:spPr>
            <a:xfrm>
              <a:off x="6361318" y="3053472"/>
              <a:ext cx="493900" cy="17143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93900" y="0"/>
                  </a:moveTo>
                  <a:lnTo>
                    <a:pt x="493900" y="85718"/>
                  </a:lnTo>
                  <a:lnTo>
                    <a:pt x="0" y="85718"/>
                  </a:lnTo>
                  <a:lnTo>
                    <a:pt x="0" y="17143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C521166A-47C4-AA75-A8F3-291432A08529}"/>
                </a:ext>
              </a:extLst>
            </p:cNvPr>
            <p:cNvSpPr/>
            <p:nvPr/>
          </p:nvSpPr>
          <p:spPr>
            <a:xfrm>
              <a:off x="6809498" y="2473853"/>
              <a:ext cx="91440" cy="17143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0"/>
                  </a:moveTo>
                  <a:lnTo>
                    <a:pt x="45720" y="17143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57391EB1-CAAD-F31E-CDE0-FD90E207FAA4}"/>
                </a:ext>
              </a:extLst>
            </p:cNvPr>
            <p:cNvSpPr/>
            <p:nvPr/>
          </p:nvSpPr>
          <p:spPr>
            <a:xfrm>
              <a:off x="6809498" y="1894235"/>
              <a:ext cx="91440" cy="17143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0"/>
                  </a:moveTo>
                  <a:lnTo>
                    <a:pt x="45720" y="17143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1630FBD1-329B-2CEB-E433-7130FE0781BA}"/>
                </a:ext>
              </a:extLst>
            </p:cNvPr>
            <p:cNvSpPr/>
            <p:nvPr/>
          </p:nvSpPr>
          <p:spPr>
            <a:xfrm>
              <a:off x="6012322" y="1314616"/>
              <a:ext cx="842895" cy="17143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85718"/>
                  </a:lnTo>
                  <a:lnTo>
                    <a:pt x="842895" y="85718"/>
                  </a:lnTo>
                  <a:lnTo>
                    <a:pt x="842895" y="17143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56907D7C-F5FC-5D7E-9A99-76D305E50895}"/>
                </a:ext>
              </a:extLst>
            </p:cNvPr>
            <p:cNvSpPr/>
            <p:nvPr/>
          </p:nvSpPr>
          <p:spPr>
            <a:xfrm>
              <a:off x="4842881" y="3053472"/>
              <a:ext cx="122454" cy="15347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534764"/>
                  </a:lnTo>
                  <a:lnTo>
                    <a:pt x="122454" y="1534764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F3F02005-F6EA-190E-7F07-F56873C4630E}"/>
                </a:ext>
              </a:extLst>
            </p:cNvPr>
            <p:cNvSpPr/>
            <p:nvPr/>
          </p:nvSpPr>
          <p:spPr>
            <a:xfrm>
              <a:off x="4842881" y="3053472"/>
              <a:ext cx="122454" cy="95514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955146"/>
                  </a:lnTo>
                  <a:lnTo>
                    <a:pt x="122454" y="95514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B26DECDE-F3F8-1964-D3AD-4F6E95C37E5B}"/>
                </a:ext>
              </a:extLst>
            </p:cNvPr>
            <p:cNvSpPr/>
            <p:nvPr/>
          </p:nvSpPr>
          <p:spPr>
            <a:xfrm>
              <a:off x="4842881" y="3053472"/>
              <a:ext cx="122454" cy="37552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375527"/>
                  </a:lnTo>
                  <a:lnTo>
                    <a:pt x="122454" y="375527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0B9629F0-91C6-8F29-15F9-156EEFB3BBEF}"/>
                </a:ext>
              </a:extLst>
            </p:cNvPr>
            <p:cNvSpPr/>
            <p:nvPr/>
          </p:nvSpPr>
          <p:spPr>
            <a:xfrm>
              <a:off x="5123706" y="2473853"/>
              <a:ext cx="91440" cy="17143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0"/>
                  </a:moveTo>
                  <a:lnTo>
                    <a:pt x="45720" y="17143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C4C5E259-EB2A-CB72-E278-E0BAF2CD86E7}"/>
                </a:ext>
              </a:extLst>
            </p:cNvPr>
            <p:cNvSpPr/>
            <p:nvPr/>
          </p:nvSpPr>
          <p:spPr>
            <a:xfrm>
              <a:off x="5123706" y="1894235"/>
              <a:ext cx="91440" cy="17143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0"/>
                  </a:moveTo>
                  <a:lnTo>
                    <a:pt x="45720" y="17143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0D1C5EA3-7FDD-1E54-E586-87CA9C128DBF}"/>
                </a:ext>
              </a:extLst>
            </p:cNvPr>
            <p:cNvSpPr/>
            <p:nvPr/>
          </p:nvSpPr>
          <p:spPr>
            <a:xfrm>
              <a:off x="5169426" y="1314616"/>
              <a:ext cx="842895" cy="17143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842895" y="0"/>
                  </a:moveTo>
                  <a:lnTo>
                    <a:pt x="842895" y="85718"/>
                  </a:lnTo>
                  <a:lnTo>
                    <a:pt x="0" y="85718"/>
                  </a:lnTo>
                  <a:lnTo>
                    <a:pt x="0" y="171436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95591A31-2202-B5AC-13A2-F9ED3A274FEB}"/>
                </a:ext>
              </a:extLst>
            </p:cNvPr>
            <p:cNvSpPr/>
            <p:nvPr/>
          </p:nvSpPr>
          <p:spPr>
            <a:xfrm>
              <a:off x="4675526" y="734998"/>
              <a:ext cx="928614" cy="37552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375527"/>
                  </a:lnTo>
                  <a:lnTo>
                    <a:pt x="928614" y="375527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91D74832-82FA-2028-5520-9CBA0C296A1D}"/>
                </a:ext>
              </a:extLst>
            </p:cNvPr>
            <p:cNvSpPr/>
            <p:nvPr/>
          </p:nvSpPr>
          <p:spPr>
            <a:xfrm>
              <a:off x="3650989" y="1314616"/>
              <a:ext cx="122454" cy="37552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375527"/>
                  </a:lnTo>
                  <a:lnTo>
                    <a:pt x="122454" y="375527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98847035-29B1-A077-88E7-5DA6201B9245}"/>
                </a:ext>
              </a:extLst>
            </p:cNvPr>
            <p:cNvSpPr/>
            <p:nvPr/>
          </p:nvSpPr>
          <p:spPr>
            <a:xfrm>
              <a:off x="4059171" y="734998"/>
              <a:ext cx="616354" cy="37552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616354" y="0"/>
                  </a:moveTo>
                  <a:lnTo>
                    <a:pt x="616354" y="375527"/>
                  </a:lnTo>
                  <a:lnTo>
                    <a:pt x="0" y="375527"/>
                  </a:lnTo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4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he-IL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087A1767-49AF-3EBC-73AD-996DA084A57F}"/>
                </a:ext>
              </a:extLst>
            </p:cNvPr>
            <p:cNvSpPr/>
            <p:nvPr/>
          </p:nvSpPr>
          <p:spPr>
            <a:xfrm>
              <a:off x="4267344" y="326816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לחיצה על התוסף</a:t>
              </a: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ACE6C7E8-795F-2E33-686C-A678C9266280}"/>
                </a:ext>
              </a:extLst>
            </p:cNvPr>
            <p:cNvSpPr/>
            <p:nvPr/>
          </p:nvSpPr>
          <p:spPr>
            <a:xfrm>
              <a:off x="3242807" y="906434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לא כניסה או הרשמה</a:t>
              </a: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D560BAA0-FD02-2DD2-F3B6-8B9B8238D5C1}"/>
                </a:ext>
              </a:extLst>
            </p:cNvPr>
            <p:cNvSpPr/>
            <p:nvPr/>
          </p:nvSpPr>
          <p:spPr>
            <a:xfrm>
              <a:off x="3773444" y="1486053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הודעה שזהו לא עמוד כניסה או הרשמה</a:t>
              </a: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AE9DBEC4-2664-57E9-C5C7-DC966343B5B3}"/>
                </a:ext>
              </a:extLst>
            </p:cNvPr>
            <p:cNvSpPr/>
            <p:nvPr/>
          </p:nvSpPr>
          <p:spPr>
            <a:xfrm>
              <a:off x="5604140" y="906434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עמוד כניסה או הרשמה</a:t>
              </a: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CBD3D005-959C-ACBA-31FF-512E04F21A67}"/>
                </a:ext>
              </a:extLst>
            </p:cNvPr>
            <p:cNvSpPr/>
            <p:nvPr/>
          </p:nvSpPr>
          <p:spPr>
            <a:xfrm>
              <a:off x="4761244" y="1486053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משתמש לא רשום</a:t>
              </a: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DBACA8AE-5423-C559-3080-8521C1635E24}"/>
                </a:ext>
              </a:extLst>
            </p:cNvPr>
            <p:cNvSpPr/>
            <p:nvPr/>
          </p:nvSpPr>
          <p:spPr>
            <a:xfrm>
              <a:off x="4761244" y="2065671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sign up</a:t>
              </a:r>
              <a:endParaRPr lang="he-IL" sz="1000" kern="1200" baseline="30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36F05CCA-4004-386D-C660-64630EB4BDF7}"/>
                </a:ext>
              </a:extLst>
            </p:cNvPr>
            <p:cNvSpPr/>
            <p:nvPr/>
          </p:nvSpPr>
          <p:spPr>
            <a:xfrm>
              <a:off x="4761244" y="2645290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הכנסת סיסמא ראשית ושמירה</a:t>
              </a: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FC7DD53B-52CE-D780-FC11-8CD056C3A2EB}"/>
                </a:ext>
              </a:extLst>
            </p:cNvPr>
            <p:cNvSpPr/>
            <p:nvPr/>
          </p:nvSpPr>
          <p:spPr>
            <a:xfrm>
              <a:off x="4965335" y="3224908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סיסמא תקנית חזרה עמוד כניסה או הרשמה</a:t>
              </a: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1E687D86-78A3-620C-326A-C42037535535}"/>
                </a:ext>
              </a:extLst>
            </p:cNvPr>
            <p:cNvSpPr/>
            <p:nvPr/>
          </p:nvSpPr>
          <p:spPr>
            <a:xfrm>
              <a:off x="4965335" y="3804527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סיסמא לא באורך 8 תוצג הודעת שגיאה וחזרה שלב אחורה</a:t>
              </a: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F8C622A1-D44B-A276-AF19-A32088E492C9}"/>
                </a:ext>
              </a:extLst>
            </p:cNvPr>
            <p:cNvSpPr/>
            <p:nvPr/>
          </p:nvSpPr>
          <p:spPr>
            <a:xfrm>
              <a:off x="4965335" y="4384146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קיים משתמש רשום במערכת יחזר הודעת </a:t>
              </a:r>
              <a:r>
                <a:rPr lang="he-IL" sz="1000" kern="1200" baseline="3000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שגייאה</a:t>
              </a:r>
              <a:endParaRPr lang="he-IL" sz="1000" kern="1200" baseline="30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406F86E5-3337-BAC6-EF80-EA08166DFF0B}"/>
                </a:ext>
              </a:extLst>
            </p:cNvPr>
            <p:cNvSpPr/>
            <p:nvPr/>
          </p:nvSpPr>
          <p:spPr>
            <a:xfrm>
              <a:off x="6447036" y="1486053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משתמש רשום</a:t>
              </a: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8F5E8162-E57C-4134-637A-F2590C7F7EA2}"/>
                </a:ext>
              </a:extLst>
            </p:cNvPr>
            <p:cNvSpPr/>
            <p:nvPr/>
          </p:nvSpPr>
          <p:spPr>
            <a:xfrm>
              <a:off x="6447036" y="2065671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sign in</a:t>
              </a:r>
              <a:endParaRPr lang="he-IL" sz="1000" kern="1200" baseline="300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073B7A90-E13B-14B5-3C41-7908EEC99247}"/>
                </a:ext>
              </a:extLst>
            </p:cNvPr>
            <p:cNvSpPr/>
            <p:nvPr/>
          </p:nvSpPr>
          <p:spPr>
            <a:xfrm>
              <a:off x="6447036" y="2645290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הזנת סיסמא ראשית</a:t>
              </a: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B88F1390-C93B-E927-925F-6B6CD4219595}"/>
                </a:ext>
              </a:extLst>
            </p:cNvPr>
            <p:cNvSpPr/>
            <p:nvPr/>
          </p:nvSpPr>
          <p:spPr>
            <a:xfrm>
              <a:off x="5953136" y="3224908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סיסמא לא נכונה</a:t>
              </a:r>
            </a:p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תוצג שגיאה וחזרה שלב אחורה</a:t>
              </a: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31ECAD4B-01AE-9289-C7D3-B440982AE85E}"/>
                </a:ext>
              </a:extLst>
            </p:cNvPr>
            <p:cNvSpPr/>
            <p:nvPr/>
          </p:nvSpPr>
          <p:spPr>
            <a:xfrm>
              <a:off x="6940936" y="3224908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סיסמא נכונה יוצגו 3 אופציות</a:t>
              </a: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3FFCC67C-3CEE-0EFB-805F-E0D142A69152}"/>
                </a:ext>
              </a:extLst>
            </p:cNvPr>
            <p:cNvSpPr/>
            <p:nvPr/>
          </p:nvSpPr>
          <p:spPr>
            <a:xfrm>
              <a:off x="5953136" y="3804527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הזנת שם משתמש וסיסמא אוטומטי</a:t>
              </a: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8F08DA04-78E7-05AB-2AD0-F2153AB9A304}"/>
                </a:ext>
              </a:extLst>
            </p:cNvPr>
            <p:cNvSpPr/>
            <p:nvPr/>
          </p:nvSpPr>
          <p:spPr>
            <a:xfrm>
              <a:off x="6157227" y="4384146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לא קיים סיסמא או התרחשה שגיאה תצא הודעת שגיאה</a:t>
              </a: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1AF3D285-AAFC-D585-76A8-D9C55ACEEE91}"/>
                </a:ext>
              </a:extLst>
            </p:cNvPr>
            <p:cNvSpPr/>
            <p:nvPr/>
          </p:nvSpPr>
          <p:spPr>
            <a:xfrm>
              <a:off x="6157227" y="4963764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קיימת סיסמא והיא הגיעה בהצלחה יוזן שם המשתמש והסיסמא</a:t>
              </a: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xmlns="" id="{5D150259-BFF2-4453-D47D-284A2A893AEE}"/>
                </a:ext>
              </a:extLst>
            </p:cNvPr>
            <p:cNvSpPr/>
            <p:nvPr/>
          </p:nvSpPr>
          <p:spPr>
            <a:xfrm>
              <a:off x="6940936" y="3804527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יצירת סיסמא חזקה ע"י התוכנה</a:t>
              </a: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xmlns="" id="{C8CB5D10-F72A-5E0E-8083-31D472C8F6B0}"/>
                </a:ext>
              </a:extLst>
            </p:cNvPr>
            <p:cNvSpPr/>
            <p:nvPr/>
          </p:nvSpPr>
          <p:spPr>
            <a:xfrm>
              <a:off x="7145027" y="4384146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שם המשתמש קצר מ20 או המשתמש שינה את הסיסמא לאורך שגוי תוצג שגיאת גודל</a:t>
              </a: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F548305F-D0DC-6206-4F8C-2B6B89EDEC40}"/>
                </a:ext>
              </a:extLst>
            </p:cNvPr>
            <p:cNvSpPr/>
            <p:nvPr/>
          </p:nvSpPr>
          <p:spPr>
            <a:xfrm>
              <a:off x="7145027" y="4963764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התוכנה לא הצליחה ליצור סיסמא יוחזר שגיאה</a:t>
              </a: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57D79E64-D970-1C93-150B-D22614C883DF}"/>
                </a:ext>
              </a:extLst>
            </p:cNvPr>
            <p:cNvSpPr/>
            <p:nvPr/>
          </p:nvSpPr>
          <p:spPr>
            <a:xfrm>
              <a:off x="7145027" y="5543383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הסיסמא לא נשמרה טוב תוחזר הודעה על כך</a:t>
              </a: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AE7E179E-0F48-5A56-62C2-E3ED0AE05028}"/>
                </a:ext>
              </a:extLst>
            </p:cNvPr>
            <p:cNvSpPr/>
            <p:nvPr/>
          </p:nvSpPr>
          <p:spPr>
            <a:xfrm>
              <a:off x="7145027" y="6123001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שם המשתמש והסיסמא נשמרו בהצלחה תוצג הודעה על כך</a:t>
              </a: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BDE43D12-ED7B-4D07-9EAA-EA4AB9C3B1C7}"/>
                </a:ext>
              </a:extLst>
            </p:cNvPr>
            <p:cNvSpPr/>
            <p:nvPr/>
          </p:nvSpPr>
          <p:spPr>
            <a:xfrm>
              <a:off x="7928737" y="3804527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יצירת סיסמא ע"י המשתמש</a:t>
              </a: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xmlns="" id="{7040484B-1C06-9757-9DB4-79E39B73CEFD}"/>
                </a:ext>
              </a:extLst>
            </p:cNvPr>
            <p:cNvSpPr/>
            <p:nvPr/>
          </p:nvSpPr>
          <p:spPr>
            <a:xfrm>
              <a:off x="8132828" y="4384146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שם המשתמש קצר מ20 או הסיסמא באורך שונה מ8 תוצג שגיאת גודל</a:t>
              </a: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66B9CC01-3F40-E332-BE52-1B7C3DF9139B}"/>
                </a:ext>
              </a:extLst>
            </p:cNvPr>
            <p:cNvSpPr/>
            <p:nvPr/>
          </p:nvSpPr>
          <p:spPr>
            <a:xfrm>
              <a:off x="8132828" y="4963764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התוכנה לא הצליחה ליצור סיסמא יוחזר שגיאה</a:t>
              </a: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A7930502-5A25-2697-F31F-781B897490AB}"/>
                </a:ext>
              </a:extLst>
            </p:cNvPr>
            <p:cNvSpPr/>
            <p:nvPr/>
          </p:nvSpPr>
          <p:spPr>
            <a:xfrm>
              <a:off x="8132828" y="5543383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הסיסמא לא נשמרה טוב תוחזר הודעה על כך</a:t>
              </a: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66153BD0-91FD-2C3C-FAED-9CCA0EFE8CBF}"/>
                </a:ext>
              </a:extLst>
            </p:cNvPr>
            <p:cNvSpPr/>
            <p:nvPr/>
          </p:nvSpPr>
          <p:spPr>
            <a:xfrm>
              <a:off x="8132828" y="6123001"/>
              <a:ext cx="816364" cy="408182"/>
            </a:xfrm>
            <a:custGeom>
              <a:avLst/>
              <a:gdLst>
                <a:gd name="connsiteX0" fmla="*/ 0 w 816364"/>
                <a:gd name="connsiteY0" fmla="*/ 0 h 408182"/>
                <a:gd name="connsiteX1" fmla="*/ 816364 w 816364"/>
                <a:gd name="connsiteY1" fmla="*/ 0 h 408182"/>
                <a:gd name="connsiteX2" fmla="*/ 816364 w 816364"/>
                <a:gd name="connsiteY2" fmla="*/ 408182 h 408182"/>
                <a:gd name="connsiteX3" fmla="*/ 0 w 816364"/>
                <a:gd name="connsiteY3" fmla="*/ 408182 h 408182"/>
                <a:gd name="connsiteX4" fmla="*/ 0 w 816364"/>
                <a:gd name="connsiteY4" fmla="*/ 0 h 40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6364" h="408182">
                  <a:moveTo>
                    <a:pt x="0" y="0"/>
                  </a:moveTo>
                  <a:lnTo>
                    <a:pt x="816364" y="0"/>
                  </a:lnTo>
                  <a:lnTo>
                    <a:pt x="816364" y="408182"/>
                  </a:lnTo>
                  <a:lnTo>
                    <a:pt x="0" y="40818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3">
              <a:schemeClr val="accent4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350" tIns="6350" rIns="6350" bIns="6350" numCol="1" spcCol="1270" anchor="ctr" anchorCtr="0">
              <a:noAutofit/>
            </a:bodyPr>
            <a:lstStyle/>
            <a:p>
              <a:pPr marL="0" lvl="0" indent="0" algn="ctr" defTabSz="44450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he-IL" sz="1000" kern="1200" baseline="3000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אם שם המשתמש והסיסמא נשמרו בהצלחה תוצג הודעה על כך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020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xmlns="" id="{1EF399BD-FCBE-338C-1633-5780725817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7775821"/>
              </p:ext>
            </p:extLst>
          </p:nvPr>
        </p:nvGraphicFramePr>
        <p:xfrm>
          <a:off x="828674" y="457200"/>
          <a:ext cx="10229851" cy="5838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8490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E7F33669-CFB1-803C-E1E8-C61098EE9F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1901384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firstCol="1" bandRow="1">
                <a:tableStyleId>{C4B1156A-380E-4F78-BDF5-A606A8083BF9}</a:tableStyleId>
              </a:tblPr>
              <a:tblGrid>
                <a:gridCol w="5675379">
                  <a:extLst>
                    <a:ext uri="{9D8B030D-6E8A-4147-A177-3AD203B41FA5}">
                      <a16:colId xmlns:a16="http://schemas.microsoft.com/office/drawing/2014/main" xmlns="" val="105785418"/>
                    </a:ext>
                  </a:extLst>
                </a:gridCol>
                <a:gridCol w="960184">
                  <a:extLst>
                    <a:ext uri="{9D8B030D-6E8A-4147-A177-3AD203B41FA5}">
                      <a16:colId xmlns:a16="http://schemas.microsoft.com/office/drawing/2014/main" xmlns="" val="3550994706"/>
                    </a:ext>
                  </a:extLst>
                </a:gridCol>
                <a:gridCol w="1783201">
                  <a:extLst>
                    <a:ext uri="{9D8B030D-6E8A-4147-A177-3AD203B41FA5}">
                      <a16:colId xmlns:a16="http://schemas.microsoft.com/office/drawing/2014/main" xmlns="" val="2173725387"/>
                    </a:ext>
                  </a:extLst>
                </a:gridCol>
                <a:gridCol w="960184">
                  <a:extLst>
                    <a:ext uri="{9D8B030D-6E8A-4147-A177-3AD203B41FA5}">
                      <a16:colId xmlns:a16="http://schemas.microsoft.com/office/drawing/2014/main" xmlns="" val="2517017566"/>
                    </a:ext>
                  </a:extLst>
                </a:gridCol>
                <a:gridCol w="2813052">
                  <a:extLst>
                    <a:ext uri="{9D8B030D-6E8A-4147-A177-3AD203B41FA5}">
                      <a16:colId xmlns:a16="http://schemas.microsoft.com/office/drawing/2014/main" xmlns="" val="1253094895"/>
                    </a:ext>
                  </a:extLst>
                </a:gridCol>
              </a:tblGrid>
              <a:tr h="357981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ערך מוחזר: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קוד חוזר: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משמעות: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קוד נשלח: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פונקציה: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extLst>
                  <a:ext uri="{0D108BD9-81ED-4DB2-BD59-A6C34878D82A}">
                    <a16:rowId xmlns:a16="http://schemas.microsoft.com/office/drawing/2014/main" xmlns="" val="3539298386"/>
                  </a:ext>
                </a:extLst>
              </a:tr>
              <a:tr h="1710072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0 אם לא התקבל ה</a:t>
                      </a:r>
                      <a:r>
                        <a:rPr lang="en-US" sz="1200" dirty="0">
                          <a:effectLst/>
                        </a:rPr>
                        <a:t>password </a:t>
                      </a:r>
                      <a:r>
                        <a:rPr lang="he-IL" sz="1200" dirty="0">
                          <a:effectLst/>
                        </a:rPr>
                        <a:t> הנכון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“0,0”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1 אם כן התקבל ה</a:t>
                      </a:r>
                      <a:r>
                        <a:rPr lang="en-US" sz="1200" dirty="0">
                          <a:effectLst/>
                        </a:rPr>
                        <a:t>password </a:t>
                      </a:r>
                      <a:r>
                        <a:rPr lang="he-IL" sz="1200" dirty="0">
                          <a:effectLst/>
                        </a:rPr>
                        <a:t> הנכון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“0,1”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"0,2" אם יש שגיאה כשלהי </a:t>
                      </a:r>
                      <a:endParaRPr lang="en-US" sz="14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0</a:t>
                      </a:r>
                      <a:endParaRPr lang="en-US" sz="140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מקבל סיסמא של 8 תווים בדיוק ובודק אם היא הסיסמא הראשיות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Check Main Password(string password</a:t>
                      </a:r>
                      <a:r>
                        <a:rPr lang="en-US" sz="1200" dirty="0">
                          <a:effectLst/>
                          <a:highlight>
                            <a:srgbClr val="FFFF00"/>
                          </a:highlight>
                        </a:rPr>
                        <a:t>)</a:t>
                      </a:r>
                      <a:endParaRPr lang="en-US" sz="1400" dirty="0">
                        <a:effectLst/>
                        <a:highlight>
                          <a:srgbClr val="FFFF00"/>
                        </a:highlight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extLst>
                  <a:ext uri="{0D108BD9-81ED-4DB2-BD59-A6C34878D82A}">
                    <a16:rowId xmlns:a16="http://schemas.microsoft.com/office/drawing/2014/main" xmlns="" val="3692993037"/>
                  </a:ext>
                </a:extLst>
              </a:tr>
              <a:tr h="1710072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מחזיר מחרוזת עם 2 אלמנטים המחולקים בפסיק: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שם משתמש, </a:t>
                      </a:r>
                      <a:r>
                        <a:rPr lang="en-US" sz="1200" dirty="0">
                          <a:effectLst/>
                        </a:rPr>
                        <a:t>password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“1,password,name”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אם אין </a:t>
                      </a:r>
                      <a:r>
                        <a:rPr lang="en-US" sz="1200" dirty="0">
                          <a:effectLst/>
                        </a:rPr>
                        <a:t>password</a:t>
                      </a:r>
                      <a:r>
                        <a:rPr lang="he-IL" sz="1200" dirty="0">
                          <a:effectLst/>
                        </a:rPr>
                        <a:t> קיים לאתר אז מחזיר</a:t>
                      </a:r>
                      <a:r>
                        <a:rPr lang="en-US" sz="1200" dirty="0">
                          <a:effectLst/>
                        </a:rPr>
                        <a:t>“1,0” 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"1,1" אם יש שגיאה כלשהי</a:t>
                      </a:r>
                      <a:endParaRPr lang="en-US" sz="14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מקבל </a:t>
                      </a:r>
                      <a:r>
                        <a:rPr lang="en-US" sz="1200">
                          <a:effectLst/>
                        </a:rPr>
                        <a:t>URL</a:t>
                      </a:r>
                      <a:endParaRPr lang="en-US" sz="140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retrieve_password_user(string url)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extLst>
                  <a:ext uri="{0D108BD9-81ED-4DB2-BD59-A6C34878D82A}">
                    <a16:rowId xmlns:a16="http://schemas.microsoft.com/office/drawing/2014/main" xmlns="" val="872440361"/>
                  </a:ext>
                </a:extLst>
              </a:tr>
              <a:tr h="650888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“2,1”  </a:t>
                      </a:r>
                      <a:r>
                        <a:rPr lang="he-IL" sz="1200">
                          <a:effectLst/>
                        </a:rPr>
                        <a:t>אם הכל נשמר בצורה טובה</a:t>
                      </a:r>
                      <a:endParaRPr lang="en-US" sz="140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"2,0" אם יש בעיה כלשהי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>
                          <a:effectLst/>
                        </a:rPr>
                        <a:t>מקבל </a:t>
                      </a:r>
                      <a:r>
                        <a:rPr lang="en-US" sz="1200">
                          <a:effectLst/>
                        </a:rPr>
                        <a:t>Url,pwd,usr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save_password_use(Url,pwd,usr);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extLst>
                  <a:ext uri="{0D108BD9-81ED-4DB2-BD59-A6C34878D82A}">
                    <a16:rowId xmlns:a16="http://schemas.microsoft.com/office/drawing/2014/main" xmlns="" val="3348441680"/>
                  </a:ext>
                </a:extLst>
              </a:tr>
              <a:tr h="1124260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מחזיר  </a:t>
                      </a:r>
                      <a:r>
                        <a:rPr lang="en-US" sz="1200" dirty="0">
                          <a:effectLst/>
                        </a:rPr>
                        <a:t>password </a:t>
                      </a:r>
                      <a:r>
                        <a:rPr lang="he-IL" sz="1200" dirty="0">
                          <a:effectLst/>
                        </a:rPr>
                        <a:t>רנדומלי באורך 8 כולל תו אחד מיוחד אות גדולה אות קטנה ומספר.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“3,password”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"3,0" אם יש בעיה כלשהי</a:t>
                      </a:r>
                      <a:endParaRPr lang="en-US" sz="14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autoGenPassword</a:t>
                      </a:r>
                      <a:r>
                        <a:rPr lang="en-US" sz="1200" dirty="0">
                          <a:effectLst/>
                        </a:rPr>
                        <a:t>();</a:t>
                      </a:r>
                      <a:endParaRPr lang="en-US" sz="14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extLst>
                  <a:ext uri="{0D108BD9-81ED-4DB2-BD59-A6C34878D82A}">
                    <a16:rowId xmlns:a16="http://schemas.microsoft.com/office/drawing/2014/main" xmlns="" val="3261770395"/>
                  </a:ext>
                </a:extLst>
              </a:tr>
              <a:tr h="1304727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אם הוא נשמר בהצלחה מחזיר "4,1"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אם הוא לא נשמר בהצלחה מחזיר "4,0"</a:t>
                      </a:r>
                      <a:endParaRPr lang="en-US" sz="1400" dirty="0">
                        <a:effectLst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אם כבר קיים משתמש מחזיר "4,2"</a:t>
                      </a:r>
                      <a:endParaRPr lang="en-US" sz="14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4</a:t>
                      </a:r>
                      <a:endParaRPr lang="en-US" sz="14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200" dirty="0">
                          <a:effectLst/>
                        </a:rPr>
                        <a:t>מקבל סיסמא של 8 תווים  ושומר אותה ל</a:t>
                      </a:r>
                      <a:r>
                        <a:rPr lang="en-US" sz="1200" dirty="0">
                          <a:effectLst/>
                        </a:rPr>
                        <a:t>applet</a:t>
                      </a:r>
                      <a:endParaRPr lang="en-US" sz="14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4</a:t>
                      </a:r>
                      <a:endParaRPr lang="en-US" sz="14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new_user</a:t>
                      </a:r>
                      <a:r>
                        <a:rPr lang="en-US" sz="1200" dirty="0">
                          <a:effectLst/>
                        </a:rPr>
                        <a:t>(</a:t>
                      </a:r>
                      <a:r>
                        <a:rPr lang="en-US" sz="1200" dirty="0" err="1">
                          <a:effectLst/>
                        </a:rPr>
                        <a:t>pwd</a:t>
                      </a:r>
                      <a:r>
                        <a:rPr lang="en-US" sz="1200" dirty="0">
                          <a:effectLst/>
                        </a:rPr>
                        <a:t>)</a:t>
                      </a:r>
                      <a:endParaRPr lang="en-US" sz="14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48156" marR="48156" marT="0" marB="0"/>
                </a:tc>
                <a:extLst>
                  <a:ext uri="{0D108BD9-81ED-4DB2-BD59-A6C34878D82A}">
                    <a16:rowId xmlns:a16="http://schemas.microsoft.com/office/drawing/2014/main" xmlns="" val="3951559929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xmlns="" id="{8DF199DC-DD82-E8AA-E2CC-3849302FF3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32953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7" name="Rectangle 6150">
            <a:extLst>
              <a:ext uri="{FF2B5EF4-FFF2-40B4-BE49-F238E27FC236}">
                <a16:creationId xmlns:a16="http://schemas.microsoft.com/office/drawing/2014/main" xmlns="" id="{42A4FC2C-047E-45A5-965D-8E1E3BF09B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146" name="Picture 2" descr="What's the Goal?">
            <a:extLst>
              <a:ext uri="{FF2B5EF4-FFF2-40B4-BE49-F238E27FC236}">
                <a16:creationId xmlns:a16="http://schemas.microsoft.com/office/drawing/2014/main" xmlns="" id="{B96BCE72-1C71-1F1C-E104-D6DBA4D82C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74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E4505C23-674B-4195-81D6-0C127FEAE3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65C9B8F0-FF66-4C15-BD05-E86B873318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xmlns="" id="{95BB3496-80E6-B670-8554-D4490F95D3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3988209"/>
              </p:ext>
            </p:extLst>
          </p:nvPr>
        </p:nvGraphicFramePr>
        <p:xfrm>
          <a:off x="838200" y="642938"/>
          <a:ext cx="10515600" cy="342900"/>
        </p:xfrm>
        <a:graphic>
          <a:graphicData uri="http://schemas.openxmlformats.org/drawingml/2006/table">
            <a:tbl>
              <a:tblPr rtl="1" firstRow="1" firstCol="1">
                <a:tableStyleId>{93296810-A885-4BE3-A3E7-6D5BEEA58F35}</a:tableStyleId>
              </a:tblPr>
              <a:tblGrid>
                <a:gridCol w="10515600">
                  <a:extLst>
                    <a:ext uri="{9D8B030D-6E8A-4147-A177-3AD203B41FA5}">
                      <a16:colId xmlns:a16="http://schemas.microsoft.com/office/drawing/2014/main" xmlns="" val="3485093196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1800">
                          <a:effectLst/>
                        </a:rPr>
                        <a:t>סיסמא אישית: 11112222</a:t>
                      </a:r>
                      <a:endParaRPr lang="en-US" sz="18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14089" marR="114089" marT="0" marB="0"/>
                </a:tc>
                <a:extLst>
                  <a:ext uri="{0D108BD9-81ED-4DB2-BD59-A6C34878D82A}">
                    <a16:rowId xmlns:a16="http://schemas.microsoft.com/office/drawing/2014/main" xmlns="" val="4113391238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247246-BF9B-303E-E846-DE1670603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7719381" cy="1096331"/>
          </a:xfrm>
        </p:spPr>
        <p:txBody>
          <a:bodyPr>
            <a:normAutofit/>
          </a:bodyPr>
          <a:lstStyle/>
          <a:p>
            <a:r>
              <a:rPr lang="he-IL" dirty="0"/>
              <a:t>מבנה הזיכרון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FF81238D-1ECB-9314-55FB-922FB80AFE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7403668"/>
              </p:ext>
            </p:extLst>
          </p:nvPr>
        </p:nvGraphicFramePr>
        <p:xfrm>
          <a:off x="838201" y="1058863"/>
          <a:ext cx="10515599" cy="3663948"/>
        </p:xfrm>
        <a:graphic>
          <a:graphicData uri="http://schemas.openxmlformats.org/drawingml/2006/table">
            <a:tbl>
              <a:tblPr rtl="1" firstRow="1">
                <a:tableStyleId>{912C8C85-51F0-491E-9774-3900AFEF0FD7}</a:tableStyleId>
              </a:tblPr>
              <a:tblGrid>
                <a:gridCol w="4009190">
                  <a:extLst>
                    <a:ext uri="{9D8B030D-6E8A-4147-A177-3AD203B41FA5}">
                      <a16:colId xmlns:a16="http://schemas.microsoft.com/office/drawing/2014/main" xmlns="" val="1449649121"/>
                    </a:ext>
                  </a:extLst>
                </a:gridCol>
                <a:gridCol w="3000426">
                  <a:extLst>
                    <a:ext uri="{9D8B030D-6E8A-4147-A177-3AD203B41FA5}">
                      <a16:colId xmlns:a16="http://schemas.microsoft.com/office/drawing/2014/main" xmlns="" val="2965656461"/>
                    </a:ext>
                  </a:extLst>
                </a:gridCol>
                <a:gridCol w="3505983">
                  <a:extLst>
                    <a:ext uri="{9D8B030D-6E8A-4147-A177-3AD203B41FA5}">
                      <a16:colId xmlns:a16="http://schemas.microsoft.com/office/drawing/2014/main" xmlns="" val="1704541921"/>
                    </a:ext>
                  </a:extLst>
                </a:gridCol>
              </a:tblGrid>
              <a:tr h="610658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2000">
                          <a:effectLst/>
                        </a:rPr>
                        <a:t>כתובת של האתר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2000">
                          <a:effectLst/>
                        </a:rPr>
                        <a:t>סיסמא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2000" dirty="0">
                          <a:effectLst/>
                        </a:rPr>
                        <a:t>שם משתמש</a:t>
                      </a:r>
                      <a:endParaRPr lang="en-US" sz="20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extLst>
                  <a:ext uri="{0D108BD9-81ED-4DB2-BD59-A6C34878D82A}">
                    <a16:rowId xmlns:a16="http://schemas.microsoft.com/office/drawing/2014/main" xmlns="" val="385534231"/>
                  </a:ext>
                </a:extLst>
              </a:tr>
              <a:tr h="610658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https://www.kosher.com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KQnC=g8v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rivky@gmail.com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extLst>
                  <a:ext uri="{0D108BD9-81ED-4DB2-BD59-A6C34878D82A}">
                    <a16:rowId xmlns:a16="http://schemas.microsoft.com/office/drawing/2014/main" xmlns="" val="3688439656"/>
                  </a:ext>
                </a:extLst>
              </a:tr>
              <a:tr h="610658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https://lib.biu.ac.il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2000">
                          <a:effectLst/>
                        </a:rPr>
                        <a:t>5</a:t>
                      </a:r>
                      <a:r>
                        <a:rPr lang="en-US" sz="2000">
                          <a:effectLst/>
                        </a:rPr>
                        <a:t>E$ivppr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RivkaShachar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extLst>
                  <a:ext uri="{0D108BD9-81ED-4DB2-BD59-A6C34878D82A}">
                    <a16:rowId xmlns:a16="http://schemas.microsoft.com/office/drawing/2014/main" xmlns="" val="2293145923"/>
                  </a:ext>
                </a:extLst>
              </a:tr>
              <a:tr h="610658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https://shop.super-pharm.co.il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P_J4ouFe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Atara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extLst>
                  <a:ext uri="{0D108BD9-81ED-4DB2-BD59-A6C34878D82A}">
                    <a16:rowId xmlns:a16="http://schemas.microsoft.com/office/drawing/2014/main" xmlns="" val="1175149423"/>
                  </a:ext>
                </a:extLst>
              </a:tr>
              <a:tr h="610658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https://account.next.co.il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FdM5vje</a:t>
                      </a:r>
                      <a:r>
                        <a:rPr lang="he-IL" sz="2000">
                          <a:effectLst/>
                        </a:rPr>
                        <a:t>&amp;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rivky@gmail.com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extLst>
                  <a:ext uri="{0D108BD9-81ED-4DB2-BD59-A6C34878D82A}">
                    <a16:rowId xmlns:a16="http://schemas.microsoft.com/office/drawing/2014/main" xmlns="" val="526438816"/>
                  </a:ext>
                </a:extLst>
              </a:tr>
              <a:tr h="610658"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2000">
                          <a:effectLst/>
                        </a:rPr>
                        <a:t> ....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2000">
                          <a:effectLst/>
                        </a:rPr>
                        <a:t> .....</a:t>
                      </a:r>
                      <a:endParaRPr lang="en-US" sz="200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he-IL" sz="2000" dirty="0">
                          <a:effectLst/>
                        </a:rPr>
                        <a:t> .....</a:t>
                      </a:r>
                      <a:endParaRPr lang="en-US" sz="2000" dirty="0">
                        <a:effectLst/>
                        <a:latin typeface="Tw Cen MT" panose="020B0602020104020603" pitchFamily="34" charset="0"/>
                        <a:ea typeface="Tw Cen MT" panose="020B0602020104020603" pitchFamily="34" charset="0"/>
                        <a:cs typeface="Levenim MT" panose="02010502060101010101" pitchFamily="2" charset="-79"/>
                      </a:endParaRPr>
                    </a:p>
                  </a:txBody>
                  <a:tcPr marL="126977" marR="126977" marT="0" marB="0"/>
                </a:tc>
                <a:extLst>
                  <a:ext uri="{0D108BD9-81ED-4DB2-BD59-A6C34878D82A}">
                    <a16:rowId xmlns:a16="http://schemas.microsoft.com/office/drawing/2014/main" xmlns="" val="1067905149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xmlns="" id="{D03DF695-E1D3-721E-2E1B-3B4C021C6E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4908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4394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התקנת תוסף">
            <a:hlinkClick r:id="" action="ppaction://media"/>
            <a:extLst>
              <a:ext uri="{FF2B5EF4-FFF2-40B4-BE49-F238E27FC236}">
                <a16:creationId xmlns:a16="http://schemas.microsoft.com/office/drawing/2014/main" xmlns="" id="{9FF7C802-208B-1BCD-2154-32FE931959C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124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B3351D24-AE25-E07C-263F-5A3414C2AA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997710"/>
            <a:ext cx="10905066" cy="286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75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The Top 10 Password Managers for Business in 2023 | Expert Insights">
            <a:extLst>
              <a:ext uri="{FF2B5EF4-FFF2-40B4-BE49-F238E27FC236}">
                <a16:creationId xmlns:a16="http://schemas.microsoft.com/office/drawing/2014/main" xmlns="" id="{3A97A727-DB4B-B26F-266E-1B0F0754CD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1507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xmlns="" id="{5F879AC3-D4CE-493C-ADC7-06205677F4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736F0DFD-0954-464F-BF12-DD2E6F6E03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different, lots, various&#10;&#10;Description automatically generated">
            <a:extLst>
              <a:ext uri="{FF2B5EF4-FFF2-40B4-BE49-F238E27FC236}">
                <a16:creationId xmlns:a16="http://schemas.microsoft.com/office/drawing/2014/main" xmlns="" id="{D182ED1F-F0DB-8FEA-9B6D-EAED984BD6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432"/>
          <a:stretch/>
        </p:blipFill>
        <p:spPr>
          <a:xfrm>
            <a:off x="2811876" y="643468"/>
            <a:ext cx="829949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48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What are the Advantages / Disadvantages of Mechanical Seals? - Leak-Pack">
            <a:extLst>
              <a:ext uri="{FF2B5EF4-FFF2-40B4-BE49-F238E27FC236}">
                <a16:creationId xmlns:a16="http://schemas.microsoft.com/office/drawing/2014/main" xmlns="" id="{B43C1AD3-CD33-9392-A489-F14DC8DFF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002622"/>
            <a:ext cx="10905066" cy="4852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4248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5" name="Rectangle 10259">
            <a:extLst>
              <a:ext uri="{FF2B5EF4-FFF2-40B4-BE49-F238E27FC236}">
                <a16:creationId xmlns:a16="http://schemas.microsoft.com/office/drawing/2014/main" xmlns="" id="{B9FF99BD-075F-4761-A995-6FC574BD25E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66" name="Rectangle 10261">
            <a:extLst>
              <a:ext uri="{FF2B5EF4-FFF2-40B4-BE49-F238E27FC236}">
                <a16:creationId xmlns:a16="http://schemas.microsoft.com/office/drawing/2014/main" xmlns="" id="{A7B21A54-9BA3-4EA9-B460-5A829ADD905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64" name="Rectangle 10263">
            <a:extLst>
              <a:ext uri="{FF2B5EF4-FFF2-40B4-BE49-F238E27FC236}">
                <a16:creationId xmlns:a16="http://schemas.microsoft.com/office/drawing/2014/main" xmlns="" id="{6FA8F714-B9D8-488A-8CCA-E9948FF913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Whats next hi-res stock photography and images - Alamy">
            <a:extLst>
              <a:ext uri="{FF2B5EF4-FFF2-40B4-BE49-F238E27FC236}">
                <a16:creationId xmlns:a16="http://schemas.microsoft.com/office/drawing/2014/main" xmlns="" id="{B94CE330-4A7D-5B94-E4D1-A87649006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20477" y="1232576"/>
            <a:ext cx="9951041" cy="4386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27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3" name="Rectangle 9222">
            <a:extLst>
              <a:ext uri="{FF2B5EF4-FFF2-40B4-BE49-F238E27FC236}">
                <a16:creationId xmlns:a16="http://schemas.microsoft.com/office/drawing/2014/main" xmlns="" id="{42A4FC2C-047E-45A5-965D-8E1E3BF09B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218" name="Picture 2" descr="Why You Shouldn't Use a Thank You Slide (And What to Do Instead)">
            <a:extLst>
              <a:ext uri="{FF2B5EF4-FFF2-40B4-BE49-F238E27FC236}">
                <a16:creationId xmlns:a16="http://schemas.microsoft.com/office/drawing/2014/main" xmlns="" id="{414FD0F4-8A85-2E41-3FA9-6247172D15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7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380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1CE2CC4-AC2E-78D4-470C-1B2CAB8F3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1216"/>
            <a:ext cx="10515600" cy="5775747"/>
          </a:xfrm>
        </p:spPr>
        <p:txBody>
          <a:bodyPr/>
          <a:lstStyle/>
          <a:p>
            <a:pPr algn="r" rtl="1"/>
            <a:r>
              <a:rPr lang="he-IL" dirty="0"/>
              <a:t>עמוד שער</a:t>
            </a:r>
          </a:p>
          <a:p>
            <a:pPr algn="r" rtl="1"/>
            <a:r>
              <a:rPr lang="he-IL" dirty="0"/>
              <a:t>המטרה שלנו למצוא דרך לנהל את הסיסמאות שלנו בצורה הבטוחה ביותר</a:t>
            </a:r>
          </a:p>
          <a:p>
            <a:pPr algn="r" rtl="1"/>
            <a:r>
              <a:rPr lang="he-IL" dirty="0"/>
              <a:t>הבעיה</a:t>
            </a:r>
          </a:p>
          <a:p>
            <a:pPr algn="r" rtl="1"/>
            <a:r>
              <a:rPr lang="he-IL" dirty="0"/>
              <a:t>סיסמאות חלשות</a:t>
            </a:r>
          </a:p>
          <a:p>
            <a:pPr algn="r" rtl="1"/>
            <a:r>
              <a:rPr lang="he-IL" dirty="0"/>
              <a:t>בעייתיות של סיסמאות חלשות והיכולת לפרוץ אותם</a:t>
            </a:r>
          </a:p>
          <a:p>
            <a:pPr algn="r" rtl="1"/>
            <a:r>
              <a:rPr lang="he-IL" dirty="0"/>
              <a:t>הבעייתיות של סיסמא זהה לכל האתרים</a:t>
            </a:r>
          </a:p>
          <a:p>
            <a:pPr algn="r" rtl="1"/>
            <a:r>
              <a:rPr lang="he-IL" dirty="0"/>
              <a:t>תעבורה ברשת סכנות</a:t>
            </a:r>
          </a:p>
          <a:p>
            <a:pPr algn="r" rtl="1"/>
            <a:r>
              <a:rPr lang="he-IL" dirty="0"/>
              <a:t>שמירה בזיכרון בעיה של פריצת מחשב ומערכת הפעלה</a:t>
            </a:r>
          </a:p>
          <a:p>
            <a:pPr algn="r" rtl="1"/>
            <a:r>
              <a:rPr lang="he-IL" dirty="0"/>
              <a:t>העובדה שהכול מסוכן אז מה בכל זאת ניתן לעשות?</a:t>
            </a:r>
          </a:p>
          <a:p>
            <a:pPr algn="r" rtl="1"/>
            <a:r>
              <a:rPr lang="he-IL" dirty="0"/>
              <a:t>הפתרון</a:t>
            </a:r>
          </a:p>
          <a:p>
            <a:pPr algn="r" rtl="1"/>
            <a:r>
              <a:rPr lang="en-US" dirty="0"/>
              <a:t>DAL</a:t>
            </a:r>
            <a:r>
              <a:rPr lang="he-IL" dirty="0"/>
              <a:t> הסבר מזה ולמה הוא פתרון לבעיה</a:t>
            </a:r>
          </a:p>
          <a:p>
            <a:pPr algn="r" rtl="1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05355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AF3795-A98D-7E41-06E3-EACF76288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8539"/>
            <a:ext cx="10515600" cy="5738424"/>
          </a:xfrm>
        </p:spPr>
        <p:txBody>
          <a:bodyPr>
            <a:normAutofit lnSpcReduction="10000"/>
          </a:bodyPr>
          <a:lstStyle/>
          <a:p>
            <a:pPr algn="r" rtl="1"/>
            <a:r>
              <a:rPr lang="he-IL" dirty="0"/>
              <a:t>הפרויקט שלנו</a:t>
            </a:r>
          </a:p>
          <a:p>
            <a:pPr algn="r" rtl="1"/>
            <a:r>
              <a:rPr lang="he-IL" dirty="0"/>
              <a:t>הסבר מה הוא עושה</a:t>
            </a:r>
          </a:p>
          <a:p>
            <a:pPr algn="r" rtl="1"/>
            <a:r>
              <a:rPr lang="he-IL" dirty="0"/>
              <a:t>סרטון הדגמה כניסה והרשמה</a:t>
            </a:r>
          </a:p>
          <a:p>
            <a:pPr algn="r" rtl="1"/>
            <a:r>
              <a:rPr lang="he-IL" dirty="0"/>
              <a:t>סרטון הדגמה כניסה</a:t>
            </a:r>
          </a:p>
          <a:p>
            <a:pPr algn="r" rtl="1"/>
            <a:r>
              <a:rPr lang="he-IL" dirty="0"/>
              <a:t>דיאגרמה פעולות</a:t>
            </a:r>
          </a:p>
          <a:p>
            <a:pPr algn="r" rtl="1"/>
            <a:r>
              <a:rPr lang="he-IL" dirty="0"/>
              <a:t>תרשים זרימה של המידע</a:t>
            </a:r>
          </a:p>
          <a:p>
            <a:pPr algn="r" rtl="1"/>
            <a:r>
              <a:rPr lang="he-IL" dirty="0"/>
              <a:t>טבלת התיאום בין התוסף לשרת</a:t>
            </a:r>
          </a:p>
          <a:p>
            <a:pPr algn="r" rtl="1"/>
            <a:r>
              <a:rPr lang="he-IL" dirty="0"/>
              <a:t>מבנה הזיכרון</a:t>
            </a:r>
          </a:p>
          <a:p>
            <a:pPr algn="r" rtl="1"/>
            <a:r>
              <a:rPr lang="he-IL" dirty="0"/>
              <a:t>הדגמה של התקנת התוסף</a:t>
            </a:r>
          </a:p>
          <a:p>
            <a:pPr algn="r" rtl="1"/>
            <a:r>
              <a:rPr lang="he-IL" dirty="0"/>
              <a:t>ניתוח אבטחה של הפרויקט</a:t>
            </a:r>
          </a:p>
          <a:p>
            <a:pPr algn="r" rtl="1"/>
            <a:r>
              <a:rPr lang="he-IL" dirty="0"/>
              <a:t>פתרונות קיימים בשוק</a:t>
            </a:r>
          </a:p>
          <a:p>
            <a:pPr algn="r" rtl="1"/>
            <a:r>
              <a:rPr lang="he-IL" dirty="0"/>
              <a:t>היתרונות של הפרויקט שלי על פני מתחרים אחרים</a:t>
            </a:r>
          </a:p>
        </p:txBody>
      </p:sp>
    </p:spTree>
    <p:extLst>
      <p:ext uri="{BB962C8B-B14F-4D97-AF65-F5344CB8AC3E}">
        <p14:creationId xmlns:p14="http://schemas.microsoft.com/office/powerpoint/2010/main" val="3875956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4" name="Rectangle 1063">
            <a:extLst>
              <a:ext uri="{FF2B5EF4-FFF2-40B4-BE49-F238E27FC236}">
                <a16:creationId xmlns:a16="http://schemas.microsoft.com/office/drawing/2014/main" xmlns="" id="{22F15A2D-2324-487D-A02A-BF46C5C580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6" name="Freeform: Shape 1065">
            <a:extLst>
              <a:ext uri="{FF2B5EF4-FFF2-40B4-BE49-F238E27FC236}">
                <a16:creationId xmlns:a16="http://schemas.microsoft.com/office/drawing/2014/main" xmlns="" id="{17A7F34E-D418-47E2-9F86-2C45BBC312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68" name="Right Triangle 1067">
            <a:extLst>
              <a:ext uri="{FF2B5EF4-FFF2-40B4-BE49-F238E27FC236}">
                <a16:creationId xmlns:a16="http://schemas.microsoft.com/office/drawing/2014/main" xmlns="" id="{2AEAFA59-923A-4F54-8B49-44C970BCC3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30" name="Picture 6" descr="Whats The Problem on Spotify">
            <a:extLst>
              <a:ext uri="{FF2B5EF4-FFF2-40B4-BE49-F238E27FC236}">
                <a16:creationId xmlns:a16="http://schemas.microsoft.com/office/drawing/2014/main" xmlns="" id="{8409EAE5-D30F-5129-FE45-65D541C44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45850" y="918546"/>
            <a:ext cx="4979334" cy="4979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27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DA7E31D-65D6-DDF5-DD4C-821EC57D5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9249"/>
            <a:ext cx="10515600" cy="5887714"/>
          </a:xfrm>
        </p:spPr>
        <p:txBody>
          <a:bodyPr/>
          <a:lstStyle/>
          <a:p>
            <a:pPr algn="r" rtl="1"/>
            <a:r>
              <a:rPr lang="he-IL" sz="2800" dirty="0"/>
              <a:t>יתרונות וחסרונות</a:t>
            </a:r>
          </a:p>
          <a:p>
            <a:pPr algn="r" rtl="1"/>
            <a:r>
              <a:rPr lang="he-IL" sz="2800" dirty="0"/>
              <a:t>יתרון שלא עובר ברשת</a:t>
            </a:r>
          </a:p>
          <a:p>
            <a:pPr algn="r" rtl="1"/>
            <a:r>
              <a:rPr lang="he-IL" sz="2800" dirty="0"/>
              <a:t>שלא שמור בזיכרון</a:t>
            </a:r>
          </a:p>
          <a:p>
            <a:pPr algn="r" rtl="1"/>
            <a:r>
              <a:rPr lang="he-IL" sz="2800" dirty="0"/>
              <a:t>שלאף אחד אין גישה לסיסמאות אפילו לא למתכנת</a:t>
            </a:r>
            <a:endParaRPr lang="he-IL" dirty="0"/>
          </a:p>
          <a:p>
            <a:pPr algn="r" rtl="1"/>
            <a:r>
              <a:rPr lang="he-IL" dirty="0"/>
              <a:t>אבטחה של הפרויקט</a:t>
            </a:r>
          </a:p>
          <a:p>
            <a:pPr algn="r" rtl="1"/>
            <a:r>
              <a:rPr lang="he-IL" dirty="0"/>
              <a:t>חסרונות באבטחה שבתוך הרשת הביתית לא מוגן</a:t>
            </a:r>
          </a:p>
          <a:p>
            <a:pPr algn="r" rtl="1"/>
            <a:r>
              <a:rPr lang="he-IL" dirty="0"/>
              <a:t>להוסיף חסרונות</a:t>
            </a:r>
          </a:p>
          <a:p>
            <a:pPr algn="r" rtl="1"/>
            <a:r>
              <a:rPr lang="he-IL" dirty="0"/>
              <a:t>רעיונות עתידיים</a:t>
            </a:r>
          </a:p>
          <a:p>
            <a:pPr algn="r" rtl="1"/>
            <a:r>
              <a:rPr lang="he-IL" dirty="0"/>
              <a:t>עמוד תודה רבה ואם יש שאלות</a:t>
            </a:r>
          </a:p>
        </p:txBody>
      </p:sp>
    </p:spTree>
    <p:extLst>
      <p:ext uri="{BB962C8B-B14F-4D97-AF65-F5344CB8AC3E}">
        <p14:creationId xmlns:p14="http://schemas.microsoft.com/office/powerpoint/2010/main" val="55395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xmlns="" id="{19D32F93-50AC-4C46-A5DB-291C60DDB7B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86FD7672-78BE-4D6F-A711-2CDB79B52DF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544662" y="323519"/>
            <a:ext cx="4323899" cy="6212748"/>
          </a:xfrm>
          <a:custGeom>
            <a:avLst/>
            <a:gdLst>
              <a:gd name="connsiteX0" fmla="*/ 0 w 4323899"/>
              <a:gd name="connsiteY0" fmla="*/ 0 h 6212748"/>
              <a:gd name="connsiteX1" fmla="*/ 742501 w 4323899"/>
              <a:gd name="connsiteY1" fmla="*/ 0 h 6212748"/>
              <a:gd name="connsiteX2" fmla="*/ 4323899 w 4323899"/>
              <a:gd name="connsiteY2" fmla="*/ 0 h 6212748"/>
              <a:gd name="connsiteX3" fmla="*/ 4323899 w 4323899"/>
              <a:gd name="connsiteY3" fmla="*/ 2864954 h 6212748"/>
              <a:gd name="connsiteX4" fmla="*/ 880454 w 4323899"/>
              <a:gd name="connsiteY4" fmla="*/ 6212748 h 6212748"/>
              <a:gd name="connsiteX5" fmla="*/ 0 w 4323899"/>
              <a:gd name="connsiteY5" fmla="*/ 6212748 h 6212748"/>
              <a:gd name="connsiteX6" fmla="*/ 0 w 4323899"/>
              <a:gd name="connsiteY6" fmla="*/ 6210962 h 621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3899" h="6212748">
                <a:moveTo>
                  <a:pt x="0" y="0"/>
                </a:moveTo>
                <a:lnTo>
                  <a:pt x="742501" y="0"/>
                </a:lnTo>
                <a:lnTo>
                  <a:pt x="4323899" y="0"/>
                </a:lnTo>
                <a:lnTo>
                  <a:pt x="4323899" y="2864954"/>
                </a:lnTo>
                <a:lnTo>
                  <a:pt x="880454" y="6212748"/>
                </a:lnTo>
                <a:lnTo>
                  <a:pt x="0" y="6212748"/>
                </a:lnTo>
                <a:lnTo>
                  <a:pt x="0" y="6210962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xmlns="" id="{827DC2C4-B485-428A-BF4A-472D2967F47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4A62647B-1222-407C-8740-5A497612B1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A116F4-8903-8632-5549-5F20BCB36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9293" y="806364"/>
            <a:ext cx="3354636" cy="2847413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סיסמאות חלשות</a:t>
            </a:r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xmlns="" id="{F77FB5AE-9527-8D35-8B7F-555573A08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558" y="2019082"/>
            <a:ext cx="5604636" cy="280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14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22F15A2D-2324-487D-A02A-BF46C5C580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17A7F34E-D418-47E2-9F86-2C45BBC312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ight Triangle 15">
            <a:extLst>
              <a:ext uri="{FF2B5EF4-FFF2-40B4-BE49-F238E27FC236}">
                <a16:creationId xmlns:a16="http://schemas.microsoft.com/office/drawing/2014/main" xmlns="" id="{2AEAFA59-923A-4F54-8B49-44C970BCC3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xmlns="" id="{325BEA1F-8786-65AA-EEA0-5FCF70C8B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338" y="918546"/>
            <a:ext cx="6166358" cy="49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62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o You Use The Same Password For All Websites And Applications?">
            <a:extLst>
              <a:ext uri="{FF2B5EF4-FFF2-40B4-BE49-F238E27FC236}">
                <a16:creationId xmlns:a16="http://schemas.microsoft.com/office/drawing/2014/main" xmlns="" id="{DD9D779F-4676-38B7-0437-B4915299D8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258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32" name="Rectangle 5126">
            <a:extLst>
              <a:ext uri="{FF2B5EF4-FFF2-40B4-BE49-F238E27FC236}">
                <a16:creationId xmlns:a16="http://schemas.microsoft.com/office/drawing/2014/main" xmlns="" id="{37C89E4B-3C9F-44B9-8B86-D9E3D112D8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7B387F-78C2-D1BB-0CF2-2E110C306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e-IL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הבעייתיות של בחירת סיסמא זהה לכל האתרים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5133" name="Straight Connector 5128">
            <a:extLst>
              <a:ext uri="{FF2B5EF4-FFF2-40B4-BE49-F238E27FC236}">
                <a16:creationId xmlns:a16="http://schemas.microsoft.com/office/drawing/2014/main" xmlns="" id="{AA2EAA10-076F-46BD-8F0F-B9A2FB77A8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31" name="Straight Connector 5130">
            <a:extLst>
              <a:ext uri="{FF2B5EF4-FFF2-40B4-BE49-F238E27FC236}">
                <a16:creationId xmlns:a16="http://schemas.microsoft.com/office/drawing/2014/main" xmlns="" id="{D891E407-403B-4764-86C9-33A56D3BCA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961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Rectangle 2056">
            <a:extLst>
              <a:ext uri="{FF2B5EF4-FFF2-40B4-BE49-F238E27FC236}">
                <a16:creationId xmlns:a16="http://schemas.microsoft.com/office/drawing/2014/main" xmlns="" id="{47BDE95F-650B-4D12-A3A5-975E461D2E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9206943-F51E-D0A8-6E00-56E2FF2C8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858" y="5110423"/>
            <a:ext cx="10906061" cy="671540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100"/>
              <a:t>סכנות הרשת</a:t>
            </a:r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xmlns="" id="{71FC7D98-7B8B-402A-90FC-F027482F214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2" y="0"/>
            <a:ext cx="12192002" cy="4822479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ounded Rectangle 28">
            <a:extLst>
              <a:ext uri="{FF2B5EF4-FFF2-40B4-BE49-F238E27FC236}">
                <a16:creationId xmlns:a16="http://schemas.microsoft.com/office/drawing/2014/main" xmlns="" id="{AD7356EA-285B-4E5D-8FEC-104659A4FD2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004562" y="640091"/>
            <a:ext cx="8182876" cy="388111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2" name="Picture 4" descr="Insecure Network Protocols: The Hidden Dangers | Packetlabs">
            <a:extLst>
              <a:ext uri="{FF2B5EF4-FFF2-40B4-BE49-F238E27FC236}">
                <a16:creationId xmlns:a16="http://schemas.microsoft.com/office/drawing/2014/main" xmlns="" id="{943FE593-5FB5-4539-5663-1C74C37E6E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0" r="1" b="18639"/>
          <a:stretch/>
        </p:blipFill>
        <p:spPr bwMode="auto">
          <a:xfrm>
            <a:off x="2170029" y="804672"/>
            <a:ext cx="7851943" cy="355467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87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4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C2D98C23-350B-6B3B-F524-F4B6163CB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552" y="643467"/>
            <a:ext cx="913289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37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" name="Rectangle 3089">
            <a:extLst>
              <a:ext uri="{FF2B5EF4-FFF2-40B4-BE49-F238E27FC236}">
                <a16:creationId xmlns:a16="http://schemas.microsoft.com/office/drawing/2014/main" xmlns="" id="{B9FF99BD-075F-4761-A995-6FC574BD25E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6" name="Rectangle 3091">
            <a:extLst>
              <a:ext uri="{FF2B5EF4-FFF2-40B4-BE49-F238E27FC236}">
                <a16:creationId xmlns:a16="http://schemas.microsoft.com/office/drawing/2014/main" xmlns="" id="{A7B21A54-9BA3-4EA9-B460-5A829ADD905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xmlns="" id="{6FA8F714-B9D8-488A-8CCA-E9948FF913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איזה מערכת הפעלה כדאי להתקין? על המחשב הפרטי שלכם?">
            <a:extLst>
              <a:ext uri="{FF2B5EF4-FFF2-40B4-BE49-F238E27FC236}">
                <a16:creationId xmlns:a16="http://schemas.microsoft.com/office/drawing/2014/main" xmlns="" id="{DF532E69-EEE8-3D3C-C4D6-651C74DDD6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20477" y="1141096"/>
            <a:ext cx="9951041" cy="456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265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573</Words>
  <Application>Microsoft Office PowerPoint</Application>
  <PresentationFormat>Widescreen</PresentationFormat>
  <Paragraphs>136</Paragraphs>
  <Slides>30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Levenim MT</vt:lpstr>
      <vt:lpstr>Times New Roman</vt:lpstr>
      <vt:lpstr>Tw Cen MT</vt:lpstr>
      <vt:lpstr>Office Theme</vt:lpstr>
      <vt:lpstr>כספת הסיסמאות</vt:lpstr>
      <vt:lpstr>PowerPoint Presentation</vt:lpstr>
      <vt:lpstr>PowerPoint Presentation</vt:lpstr>
      <vt:lpstr>סיסמאות חלשות</vt:lpstr>
      <vt:lpstr>PowerPoint Presentation</vt:lpstr>
      <vt:lpstr>הבעייתיות של בחירת סיסמא זהה לכל האתרים</vt:lpstr>
      <vt:lpstr>סכנות הרשת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כספת הסיסמאות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מבנה הזיכרון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כותרת שמות וכו</dc:title>
  <dc:creator>רבקי שחר</dc:creator>
  <cp:lastModifiedBy>Atara Ginsburg</cp:lastModifiedBy>
  <cp:revision>4</cp:revision>
  <dcterms:created xsi:type="dcterms:W3CDTF">2023-02-27T23:30:13Z</dcterms:created>
  <dcterms:modified xsi:type="dcterms:W3CDTF">2023-03-01T14:16:06Z</dcterms:modified>
</cp:coreProperties>
</file>

<file path=docProps/thumbnail.jpeg>
</file>